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60" r:id="rId3"/>
    <p:sldId id="257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December 31,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554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December 31,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55086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December 31,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153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December 31,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99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December 31,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97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December 31, 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December 31,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123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December 31,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7312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December 31,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656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December 31,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063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December 31,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398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December 31,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9968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C47741D-36A8-4C70-BBA7-B31B9E737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E86B748-A671-4409-B64C-3B8939825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9604" y="0"/>
            <a:ext cx="2422397" cy="6858000"/>
          </a:xfrm>
          <a:custGeom>
            <a:avLst/>
            <a:gdLst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8667 w 2422397"/>
              <a:gd name="connsiteY38" fmla="*/ 5430788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78119 w 2422397"/>
              <a:gd name="connsiteY48" fmla="*/ 5302536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42723 w 2422397"/>
              <a:gd name="connsiteY94" fmla="*/ 2117686 h 6858000"/>
              <a:gd name="connsiteX95" fmla="*/ 1582995 w 2422397"/>
              <a:gd name="connsiteY95" fmla="*/ 2101627 h 6858000"/>
              <a:gd name="connsiteX96" fmla="*/ 1612413 w 2422397"/>
              <a:gd name="connsiteY96" fmla="*/ 2069584 h 6858000"/>
              <a:gd name="connsiteX97" fmla="*/ 1569289 w 2422397"/>
              <a:gd name="connsiteY97" fmla="*/ 2032263 h 6858000"/>
              <a:gd name="connsiteX98" fmla="*/ 1562841 w 2422397"/>
              <a:gd name="connsiteY98" fmla="*/ 1890085 h 6858000"/>
              <a:gd name="connsiteX99" fmla="*/ 1564944 w 2422397"/>
              <a:gd name="connsiteY99" fmla="*/ 1821321 h 6858000"/>
              <a:gd name="connsiteX100" fmla="*/ 1579022 w 2422397"/>
              <a:gd name="connsiteY100" fmla="*/ 1718757 h 6858000"/>
              <a:gd name="connsiteX101" fmla="*/ 1590196 w 2422397"/>
              <a:gd name="connsiteY101" fmla="*/ 1595914 h 6858000"/>
              <a:gd name="connsiteX102" fmla="*/ 1624363 w 2422397"/>
              <a:gd name="connsiteY102" fmla="*/ 1502483 h 6858000"/>
              <a:gd name="connsiteX103" fmla="*/ 1631539 w 2422397"/>
              <a:gd name="connsiteY103" fmla="*/ 1431520 h 6858000"/>
              <a:gd name="connsiteX104" fmla="*/ 1646296 w 2422397"/>
              <a:gd name="connsiteY104" fmla="*/ 1333057 h 6858000"/>
              <a:gd name="connsiteX105" fmla="*/ 1659787 w 2422397"/>
              <a:gd name="connsiteY105" fmla="*/ 1197540 h 6858000"/>
              <a:gd name="connsiteX106" fmla="*/ 1706993 w 2422397"/>
              <a:gd name="connsiteY106" fmla="*/ 1104797 h 6858000"/>
              <a:gd name="connsiteX107" fmla="*/ 1777273 w 2422397"/>
              <a:gd name="connsiteY107" fmla="*/ 916268 h 6858000"/>
              <a:gd name="connsiteX108" fmla="*/ 1859912 w 2422397"/>
              <a:gd name="connsiteY108" fmla="*/ 775598 h 6858000"/>
              <a:gd name="connsiteX109" fmla="*/ 1911831 w 2422397"/>
              <a:gd name="connsiteY109" fmla="*/ 696577 h 6858000"/>
              <a:gd name="connsiteX110" fmla="*/ 1942209 w 2422397"/>
              <a:gd name="connsiteY110" fmla="*/ 575807 h 6858000"/>
              <a:gd name="connsiteX111" fmla="*/ 1951374 w 2422397"/>
              <a:gd name="connsiteY111" fmla="*/ 556682 h 6858000"/>
              <a:gd name="connsiteX112" fmla="*/ 1951170 w 2422397"/>
              <a:gd name="connsiteY112" fmla="*/ 526639 h 6858000"/>
              <a:gd name="connsiteX113" fmla="*/ 1949059 w 2422397"/>
              <a:gd name="connsiteY113" fmla="*/ 405872 h 6858000"/>
              <a:gd name="connsiteX114" fmla="*/ 1935866 w 2422397"/>
              <a:gd name="connsiteY114" fmla="*/ 307622 h 6858000"/>
              <a:gd name="connsiteX115" fmla="*/ 1967790 w 2422397"/>
              <a:gd name="connsiteY115" fmla="*/ 198682 h 6858000"/>
              <a:gd name="connsiteX116" fmla="*/ 1971093 w 2422397"/>
              <a:gd name="connsiteY116" fmla="*/ 127747 h 6858000"/>
              <a:gd name="connsiteX117" fmla="*/ 1951841 w 2422397"/>
              <a:gd name="connsiteY117" fmla="*/ 4678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8667 w 2422397"/>
              <a:gd name="connsiteY38" fmla="*/ 5430788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78119 w 2422397"/>
              <a:gd name="connsiteY48" fmla="*/ 5302536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01627 h 6858000"/>
              <a:gd name="connsiteX95" fmla="*/ 1612413 w 2422397"/>
              <a:gd name="connsiteY95" fmla="*/ 2069584 h 6858000"/>
              <a:gd name="connsiteX96" fmla="*/ 1569289 w 2422397"/>
              <a:gd name="connsiteY96" fmla="*/ 2032263 h 6858000"/>
              <a:gd name="connsiteX97" fmla="*/ 1562841 w 2422397"/>
              <a:gd name="connsiteY97" fmla="*/ 1890085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9912 w 2422397"/>
              <a:gd name="connsiteY107" fmla="*/ 775598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8667 w 2422397"/>
              <a:gd name="connsiteY38" fmla="*/ 5430788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78119 w 2422397"/>
              <a:gd name="connsiteY48" fmla="*/ 5302536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612413 w 2422397"/>
              <a:gd name="connsiteY95" fmla="*/ 2069584 h 6858000"/>
              <a:gd name="connsiteX96" fmla="*/ 1569289 w 2422397"/>
              <a:gd name="connsiteY96" fmla="*/ 2032263 h 6858000"/>
              <a:gd name="connsiteX97" fmla="*/ 1562841 w 2422397"/>
              <a:gd name="connsiteY97" fmla="*/ 1890085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9912 w 2422397"/>
              <a:gd name="connsiteY107" fmla="*/ 775598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8667 w 2422397"/>
              <a:gd name="connsiteY38" fmla="*/ 5430788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78119 w 2422397"/>
              <a:gd name="connsiteY48" fmla="*/ 5302536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62841 w 2422397"/>
              <a:gd name="connsiteY97" fmla="*/ 1890085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9912 w 2422397"/>
              <a:gd name="connsiteY107" fmla="*/ 775598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8667 w 2422397"/>
              <a:gd name="connsiteY38" fmla="*/ 5430788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78119 w 2422397"/>
              <a:gd name="connsiteY48" fmla="*/ 5302536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62841 w 2422397"/>
              <a:gd name="connsiteY97" fmla="*/ 1912775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9912 w 2422397"/>
              <a:gd name="connsiteY107" fmla="*/ 775598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8667 w 2422397"/>
              <a:gd name="connsiteY38" fmla="*/ 5430788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78119 w 2422397"/>
              <a:gd name="connsiteY48" fmla="*/ 5302536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62841 w 2422397"/>
              <a:gd name="connsiteY97" fmla="*/ 1912775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9912 w 2422397"/>
              <a:gd name="connsiteY107" fmla="*/ 775598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8667 w 2422397"/>
              <a:gd name="connsiteY38" fmla="*/ 5430788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78119 w 2422397"/>
              <a:gd name="connsiteY48" fmla="*/ 5302536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71917 w 2422397"/>
              <a:gd name="connsiteY97" fmla="*/ 1903700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9912 w 2422397"/>
              <a:gd name="connsiteY107" fmla="*/ 775598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8667 w 2422397"/>
              <a:gd name="connsiteY38" fmla="*/ 5430788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78119 w 2422397"/>
              <a:gd name="connsiteY48" fmla="*/ 5302536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71917 w 2422397"/>
              <a:gd name="connsiteY97" fmla="*/ 1903700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0836 w 2422397"/>
              <a:gd name="connsiteY107" fmla="*/ 802826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4129 w 2422397"/>
              <a:gd name="connsiteY38" fmla="*/ 5471630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78119 w 2422397"/>
              <a:gd name="connsiteY48" fmla="*/ 5302536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71917 w 2422397"/>
              <a:gd name="connsiteY97" fmla="*/ 1903700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0836 w 2422397"/>
              <a:gd name="connsiteY107" fmla="*/ 802826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4129 w 2422397"/>
              <a:gd name="connsiteY38" fmla="*/ 5471630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78119 w 2422397"/>
              <a:gd name="connsiteY48" fmla="*/ 5302536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71917 w 2422397"/>
              <a:gd name="connsiteY97" fmla="*/ 1903700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0836 w 2422397"/>
              <a:gd name="connsiteY107" fmla="*/ 802826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4129 w 2422397"/>
              <a:gd name="connsiteY38" fmla="*/ 5471630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78119 w 2422397"/>
              <a:gd name="connsiteY48" fmla="*/ 5302536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71917 w 2422397"/>
              <a:gd name="connsiteY97" fmla="*/ 1903700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0836 w 2422397"/>
              <a:gd name="connsiteY107" fmla="*/ 802826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4129 w 2422397"/>
              <a:gd name="connsiteY38" fmla="*/ 5471630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44025 w 2422397"/>
              <a:gd name="connsiteY47" fmla="*/ 5308392 h 6858000"/>
              <a:gd name="connsiteX48" fmla="*/ 796271 w 2422397"/>
              <a:gd name="connsiteY48" fmla="*/ 5175473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71917 w 2422397"/>
              <a:gd name="connsiteY97" fmla="*/ 1903700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0836 w 2422397"/>
              <a:gd name="connsiteY107" fmla="*/ 802826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4129 w 2422397"/>
              <a:gd name="connsiteY38" fmla="*/ 5471630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40184 w 2422397"/>
              <a:gd name="connsiteY46" fmla="*/ 5323549 h 6858000"/>
              <a:gd name="connsiteX47" fmla="*/ 784867 w 2422397"/>
              <a:gd name="connsiteY47" fmla="*/ 5235785 h 6858000"/>
              <a:gd name="connsiteX48" fmla="*/ 796271 w 2422397"/>
              <a:gd name="connsiteY48" fmla="*/ 5175473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71917 w 2422397"/>
              <a:gd name="connsiteY97" fmla="*/ 1903700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0836 w 2422397"/>
              <a:gd name="connsiteY107" fmla="*/ 802826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4129 w 2422397"/>
              <a:gd name="connsiteY38" fmla="*/ 5471630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849095 w 2422397"/>
              <a:gd name="connsiteY46" fmla="*/ 5305397 h 6858000"/>
              <a:gd name="connsiteX47" fmla="*/ 784867 w 2422397"/>
              <a:gd name="connsiteY47" fmla="*/ 5235785 h 6858000"/>
              <a:gd name="connsiteX48" fmla="*/ 796271 w 2422397"/>
              <a:gd name="connsiteY48" fmla="*/ 5175473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71917 w 2422397"/>
              <a:gd name="connsiteY97" fmla="*/ 1903700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0836 w 2422397"/>
              <a:gd name="connsiteY107" fmla="*/ 802826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6871 w 2422397"/>
              <a:gd name="connsiteY18" fmla="*/ 6192715 h 6858000"/>
              <a:gd name="connsiteX19" fmla="*/ 478259 w 2422397"/>
              <a:gd name="connsiteY19" fmla="*/ 6183918 h 6858000"/>
              <a:gd name="connsiteX20" fmla="*/ 482177 w 2422397"/>
              <a:gd name="connsiteY20" fmla="*/ 6173358 h 6858000"/>
              <a:gd name="connsiteX21" fmla="*/ 482556 w 2422397"/>
              <a:gd name="connsiteY21" fmla="*/ 6173443 h 6858000"/>
              <a:gd name="connsiteX22" fmla="*/ 485673 w 2422397"/>
              <a:gd name="connsiteY22" fmla="*/ 6162875 h 6858000"/>
              <a:gd name="connsiteX23" fmla="*/ 497360 w 2422397"/>
              <a:gd name="connsiteY23" fmla="*/ 6106789 h 6858000"/>
              <a:gd name="connsiteX24" fmla="*/ 547843 w 2422397"/>
              <a:gd name="connsiteY24" fmla="*/ 6075666 h 6858000"/>
              <a:gd name="connsiteX25" fmla="*/ 562259 w 2422397"/>
              <a:gd name="connsiteY25" fmla="*/ 6054865 h 6858000"/>
              <a:gd name="connsiteX26" fmla="*/ 571463 w 2422397"/>
              <a:gd name="connsiteY26" fmla="*/ 6045606 h 6858000"/>
              <a:gd name="connsiteX27" fmla="*/ 573012 w 2422397"/>
              <a:gd name="connsiteY27" fmla="*/ 6046223 h 6858000"/>
              <a:gd name="connsiteX28" fmla="*/ 584071 w 2422397"/>
              <a:gd name="connsiteY28" fmla="*/ 5992286 h 6858000"/>
              <a:gd name="connsiteX29" fmla="*/ 587812 w 2422397"/>
              <a:gd name="connsiteY29" fmla="*/ 5987907 h 6858000"/>
              <a:gd name="connsiteX30" fmla="*/ 592115 w 2422397"/>
              <a:gd name="connsiteY30" fmla="*/ 5949187 h 6858000"/>
              <a:gd name="connsiteX31" fmla="*/ 595889 w 2422397"/>
              <a:gd name="connsiteY31" fmla="*/ 5931081 h 6858000"/>
              <a:gd name="connsiteX32" fmla="*/ 593758 w 2422397"/>
              <a:gd name="connsiteY32" fmla="*/ 5922047 h 6858000"/>
              <a:gd name="connsiteX33" fmla="*/ 600949 w 2422397"/>
              <a:gd name="connsiteY33" fmla="*/ 5897316 h 6858000"/>
              <a:gd name="connsiteX34" fmla="*/ 602981 w 2422397"/>
              <a:gd name="connsiteY34" fmla="*/ 5895955 h 6858000"/>
              <a:gd name="connsiteX35" fmla="*/ 604430 w 2422397"/>
              <a:gd name="connsiteY35" fmla="*/ 5870052 h 6858000"/>
              <a:gd name="connsiteX36" fmla="*/ 600218 w 2422397"/>
              <a:gd name="connsiteY36" fmla="*/ 5841702 h 6858000"/>
              <a:gd name="connsiteX37" fmla="*/ 678370 w 2422397"/>
              <a:gd name="connsiteY37" fmla="*/ 5652188 h 6858000"/>
              <a:gd name="connsiteX38" fmla="*/ 694129 w 2422397"/>
              <a:gd name="connsiteY38" fmla="*/ 5471630 h 6858000"/>
              <a:gd name="connsiteX39" fmla="*/ 723657 w 2422397"/>
              <a:gd name="connsiteY39" fmla="*/ 5356170 h 6858000"/>
              <a:gd name="connsiteX40" fmla="*/ 723661 w 2422397"/>
              <a:gd name="connsiteY40" fmla="*/ 5356076 h 6858000"/>
              <a:gd name="connsiteX41" fmla="*/ 720651 w 2422397"/>
              <a:gd name="connsiteY41" fmla="*/ 5331990 h 6858000"/>
              <a:gd name="connsiteX42" fmla="*/ 725358 w 2422397"/>
              <a:gd name="connsiteY42" fmla="*/ 5309193 h 6858000"/>
              <a:gd name="connsiteX43" fmla="*/ 726926 w 2422397"/>
              <a:gd name="connsiteY43" fmla="*/ 5311182 h 6858000"/>
              <a:gd name="connsiteX44" fmla="*/ 727761 w 2422397"/>
              <a:gd name="connsiteY44" fmla="*/ 5304702 h 6858000"/>
              <a:gd name="connsiteX45" fmla="*/ 732974 w 2422397"/>
              <a:gd name="connsiteY45" fmla="*/ 5303522 h 6858000"/>
              <a:gd name="connsiteX46" fmla="*/ 762873 w 2422397"/>
              <a:gd name="connsiteY46" fmla="*/ 5269094 h 6858000"/>
              <a:gd name="connsiteX47" fmla="*/ 784867 w 2422397"/>
              <a:gd name="connsiteY47" fmla="*/ 5235785 h 6858000"/>
              <a:gd name="connsiteX48" fmla="*/ 796271 w 2422397"/>
              <a:gd name="connsiteY48" fmla="*/ 5175473 h 6858000"/>
              <a:gd name="connsiteX49" fmla="*/ 821529 w 2422397"/>
              <a:gd name="connsiteY49" fmla="*/ 5012929 h 6858000"/>
              <a:gd name="connsiteX50" fmla="*/ 846340 w 2422397"/>
              <a:gd name="connsiteY50" fmla="*/ 4944976 h 6858000"/>
              <a:gd name="connsiteX51" fmla="*/ 840157 w 2422397"/>
              <a:gd name="connsiteY51" fmla="*/ 4872869 h 6858000"/>
              <a:gd name="connsiteX52" fmla="*/ 855718 w 2422397"/>
              <a:gd name="connsiteY52" fmla="*/ 4850916 h 6858000"/>
              <a:gd name="connsiteX53" fmla="*/ 858709 w 2422397"/>
              <a:gd name="connsiteY53" fmla="*/ 4847264 h 6858000"/>
              <a:gd name="connsiteX54" fmla="*/ 863990 w 2422397"/>
              <a:gd name="connsiteY54" fmla="*/ 4829718 h 6858000"/>
              <a:gd name="connsiteX55" fmla="*/ 873842 w 2422397"/>
              <a:gd name="connsiteY55" fmla="*/ 4828439 h 6858000"/>
              <a:gd name="connsiteX56" fmla="*/ 887779 w 2422397"/>
              <a:gd name="connsiteY56" fmla="*/ 4804655 h 6858000"/>
              <a:gd name="connsiteX57" fmla="*/ 893894 w 2422397"/>
              <a:gd name="connsiteY57" fmla="*/ 4777060 h 6858000"/>
              <a:gd name="connsiteX58" fmla="*/ 883546 w 2422397"/>
              <a:gd name="connsiteY58" fmla="*/ 4777089 h 6858000"/>
              <a:gd name="connsiteX59" fmla="*/ 883812 w 2422397"/>
              <a:gd name="connsiteY59" fmla="*/ 4774559 h 6858000"/>
              <a:gd name="connsiteX60" fmla="*/ 903401 w 2422397"/>
              <a:gd name="connsiteY60" fmla="*/ 4679442 h 6858000"/>
              <a:gd name="connsiteX61" fmla="*/ 916253 w 2422397"/>
              <a:gd name="connsiteY61" fmla="*/ 4651970 h 6858000"/>
              <a:gd name="connsiteX62" fmla="*/ 922608 w 2422397"/>
              <a:gd name="connsiteY62" fmla="*/ 4649785 h 6858000"/>
              <a:gd name="connsiteX63" fmla="*/ 924139 w 2422397"/>
              <a:gd name="connsiteY63" fmla="*/ 4631605 h 6858000"/>
              <a:gd name="connsiteX64" fmla="*/ 920872 w 2422397"/>
              <a:gd name="connsiteY64" fmla="*/ 4609075 h 6858000"/>
              <a:gd name="connsiteX65" fmla="*/ 941607 w 2422397"/>
              <a:gd name="connsiteY65" fmla="*/ 4514226 h 6858000"/>
              <a:gd name="connsiteX66" fmla="*/ 957889 w 2422397"/>
              <a:gd name="connsiteY66" fmla="*/ 4481699 h 6858000"/>
              <a:gd name="connsiteX67" fmla="*/ 974975 w 2422397"/>
              <a:gd name="connsiteY67" fmla="*/ 4433921 h 6858000"/>
              <a:gd name="connsiteX68" fmla="*/ 1011638 w 2422397"/>
              <a:gd name="connsiteY68" fmla="*/ 4352312 h 6858000"/>
              <a:gd name="connsiteX69" fmla="*/ 1049579 w 2422397"/>
              <a:gd name="connsiteY69" fmla="*/ 4237953 h 6858000"/>
              <a:gd name="connsiteX70" fmla="*/ 1041314 w 2422397"/>
              <a:gd name="connsiteY70" fmla="*/ 4139706 h 6858000"/>
              <a:gd name="connsiteX71" fmla="*/ 1049328 w 2422397"/>
              <a:gd name="connsiteY71" fmla="*/ 4134671 h 6858000"/>
              <a:gd name="connsiteX72" fmla="*/ 1061133 w 2422397"/>
              <a:gd name="connsiteY72" fmla="*/ 4074160 h 6858000"/>
              <a:gd name="connsiteX73" fmla="*/ 1059121 w 2422397"/>
              <a:gd name="connsiteY73" fmla="*/ 3844497 h 6858000"/>
              <a:gd name="connsiteX74" fmla="*/ 1083386 w 2422397"/>
              <a:gd name="connsiteY74" fmla="*/ 3726730 h 6858000"/>
              <a:gd name="connsiteX75" fmla="*/ 1098990 w 2422397"/>
              <a:gd name="connsiteY75" fmla="*/ 3687782 h 6858000"/>
              <a:gd name="connsiteX76" fmla="*/ 1124701 w 2422397"/>
              <a:gd name="connsiteY76" fmla="*/ 3622348 h 6858000"/>
              <a:gd name="connsiteX77" fmla="*/ 1161137 w 2422397"/>
              <a:gd name="connsiteY77" fmla="*/ 3580464 h 6858000"/>
              <a:gd name="connsiteX78" fmla="*/ 1175812 w 2422397"/>
              <a:gd name="connsiteY78" fmla="*/ 3522969 h 6858000"/>
              <a:gd name="connsiteX79" fmla="*/ 1156951 w 2422397"/>
              <a:gd name="connsiteY79" fmla="*/ 3500538 h 6858000"/>
              <a:gd name="connsiteX80" fmla="*/ 1179877 w 2422397"/>
              <a:gd name="connsiteY80" fmla="*/ 3441984 h 6858000"/>
              <a:gd name="connsiteX81" fmla="*/ 1217096 w 2422397"/>
              <a:gd name="connsiteY81" fmla="*/ 3354156 h 6858000"/>
              <a:gd name="connsiteX82" fmla="*/ 1232811 w 2422397"/>
              <a:gd name="connsiteY82" fmla="*/ 3301153 h 6858000"/>
              <a:gd name="connsiteX83" fmla="*/ 1281985 w 2422397"/>
              <a:gd name="connsiteY83" fmla="*/ 3158933 h 6858000"/>
              <a:gd name="connsiteX84" fmla="*/ 1335997 w 2422397"/>
              <a:gd name="connsiteY84" fmla="*/ 3018423 h 6858000"/>
              <a:gd name="connsiteX85" fmla="*/ 1394864 w 2422397"/>
              <a:gd name="connsiteY85" fmla="*/ 2946152 h 6858000"/>
              <a:gd name="connsiteX86" fmla="*/ 1436360 w 2422397"/>
              <a:gd name="connsiteY86" fmla="*/ 2829469 h 6858000"/>
              <a:gd name="connsiteX87" fmla="*/ 1447242 w 2422397"/>
              <a:gd name="connsiteY87" fmla="*/ 2811546 h 6858000"/>
              <a:gd name="connsiteX88" fmla="*/ 1449881 w 2422397"/>
              <a:gd name="connsiteY88" fmla="*/ 2781535 h 6858000"/>
              <a:gd name="connsiteX89" fmla="*/ 1459218 w 2422397"/>
              <a:gd name="connsiteY89" fmla="*/ 2660724 h 6858000"/>
              <a:gd name="connsiteX90" fmla="*/ 1455455 w 2422397"/>
              <a:gd name="connsiteY90" fmla="*/ 2560980 h 6858000"/>
              <a:gd name="connsiteX91" fmla="*/ 1497362 w 2422397"/>
              <a:gd name="connsiteY91" fmla="*/ 2456303 h 6858000"/>
              <a:gd name="connsiteX92" fmla="*/ 1507343 w 2422397"/>
              <a:gd name="connsiteY92" fmla="*/ 2385923 h 6858000"/>
              <a:gd name="connsiteX93" fmla="*/ 1499931 w 2422397"/>
              <a:gd name="connsiteY93" fmla="*/ 2260635 h 6858000"/>
              <a:gd name="connsiteX94" fmla="*/ 1582995 w 2422397"/>
              <a:gd name="connsiteY94" fmla="*/ 2133393 h 6858000"/>
              <a:gd name="connsiteX95" fmla="*/ 1580647 w 2422397"/>
              <a:gd name="connsiteY95" fmla="*/ 2069584 h 6858000"/>
              <a:gd name="connsiteX96" fmla="*/ 1569289 w 2422397"/>
              <a:gd name="connsiteY96" fmla="*/ 2032263 h 6858000"/>
              <a:gd name="connsiteX97" fmla="*/ 1571917 w 2422397"/>
              <a:gd name="connsiteY97" fmla="*/ 1903700 h 6858000"/>
              <a:gd name="connsiteX98" fmla="*/ 1564944 w 2422397"/>
              <a:gd name="connsiteY98" fmla="*/ 1821321 h 6858000"/>
              <a:gd name="connsiteX99" fmla="*/ 1579022 w 2422397"/>
              <a:gd name="connsiteY99" fmla="*/ 1718757 h 6858000"/>
              <a:gd name="connsiteX100" fmla="*/ 1590196 w 2422397"/>
              <a:gd name="connsiteY100" fmla="*/ 1595914 h 6858000"/>
              <a:gd name="connsiteX101" fmla="*/ 1624363 w 2422397"/>
              <a:gd name="connsiteY101" fmla="*/ 1502483 h 6858000"/>
              <a:gd name="connsiteX102" fmla="*/ 1631539 w 2422397"/>
              <a:gd name="connsiteY102" fmla="*/ 1431520 h 6858000"/>
              <a:gd name="connsiteX103" fmla="*/ 1646296 w 2422397"/>
              <a:gd name="connsiteY103" fmla="*/ 1333057 h 6858000"/>
              <a:gd name="connsiteX104" fmla="*/ 1659787 w 2422397"/>
              <a:gd name="connsiteY104" fmla="*/ 1197540 h 6858000"/>
              <a:gd name="connsiteX105" fmla="*/ 1706993 w 2422397"/>
              <a:gd name="connsiteY105" fmla="*/ 1104797 h 6858000"/>
              <a:gd name="connsiteX106" fmla="*/ 1777273 w 2422397"/>
              <a:gd name="connsiteY106" fmla="*/ 916268 h 6858000"/>
              <a:gd name="connsiteX107" fmla="*/ 1850836 w 2422397"/>
              <a:gd name="connsiteY107" fmla="*/ 802826 h 6858000"/>
              <a:gd name="connsiteX108" fmla="*/ 1911831 w 2422397"/>
              <a:gd name="connsiteY108" fmla="*/ 696577 h 6858000"/>
              <a:gd name="connsiteX109" fmla="*/ 1942209 w 2422397"/>
              <a:gd name="connsiteY109" fmla="*/ 575807 h 6858000"/>
              <a:gd name="connsiteX110" fmla="*/ 1951374 w 2422397"/>
              <a:gd name="connsiteY110" fmla="*/ 556682 h 6858000"/>
              <a:gd name="connsiteX111" fmla="*/ 1951170 w 2422397"/>
              <a:gd name="connsiteY111" fmla="*/ 526639 h 6858000"/>
              <a:gd name="connsiteX112" fmla="*/ 1949059 w 2422397"/>
              <a:gd name="connsiteY112" fmla="*/ 405872 h 6858000"/>
              <a:gd name="connsiteX113" fmla="*/ 1935866 w 2422397"/>
              <a:gd name="connsiteY113" fmla="*/ 307622 h 6858000"/>
              <a:gd name="connsiteX114" fmla="*/ 1967790 w 2422397"/>
              <a:gd name="connsiteY114" fmla="*/ 198682 h 6858000"/>
              <a:gd name="connsiteX115" fmla="*/ 1971093 w 2422397"/>
              <a:gd name="connsiteY115" fmla="*/ 127747 h 6858000"/>
              <a:gd name="connsiteX116" fmla="*/ 1951841 w 2422397"/>
              <a:gd name="connsiteY116" fmla="*/ 4678 h 6858000"/>
              <a:gd name="connsiteX117" fmla="*/ 1953649 w 2422397"/>
              <a:gd name="connsiteY11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411681 w 2422397"/>
              <a:gd name="connsiteY15" fmla="*/ 6232635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8259 w 2422397"/>
              <a:gd name="connsiteY18" fmla="*/ 6183918 h 6858000"/>
              <a:gd name="connsiteX19" fmla="*/ 482177 w 2422397"/>
              <a:gd name="connsiteY19" fmla="*/ 6173358 h 6858000"/>
              <a:gd name="connsiteX20" fmla="*/ 482556 w 2422397"/>
              <a:gd name="connsiteY20" fmla="*/ 6173443 h 6858000"/>
              <a:gd name="connsiteX21" fmla="*/ 485673 w 2422397"/>
              <a:gd name="connsiteY21" fmla="*/ 6162875 h 6858000"/>
              <a:gd name="connsiteX22" fmla="*/ 497360 w 2422397"/>
              <a:gd name="connsiteY22" fmla="*/ 6106789 h 6858000"/>
              <a:gd name="connsiteX23" fmla="*/ 547843 w 2422397"/>
              <a:gd name="connsiteY23" fmla="*/ 6075666 h 6858000"/>
              <a:gd name="connsiteX24" fmla="*/ 562259 w 2422397"/>
              <a:gd name="connsiteY24" fmla="*/ 6054865 h 6858000"/>
              <a:gd name="connsiteX25" fmla="*/ 571463 w 2422397"/>
              <a:gd name="connsiteY25" fmla="*/ 6045606 h 6858000"/>
              <a:gd name="connsiteX26" fmla="*/ 573012 w 2422397"/>
              <a:gd name="connsiteY26" fmla="*/ 6046223 h 6858000"/>
              <a:gd name="connsiteX27" fmla="*/ 584071 w 2422397"/>
              <a:gd name="connsiteY27" fmla="*/ 5992286 h 6858000"/>
              <a:gd name="connsiteX28" fmla="*/ 587812 w 2422397"/>
              <a:gd name="connsiteY28" fmla="*/ 5987907 h 6858000"/>
              <a:gd name="connsiteX29" fmla="*/ 592115 w 2422397"/>
              <a:gd name="connsiteY29" fmla="*/ 5949187 h 6858000"/>
              <a:gd name="connsiteX30" fmla="*/ 595889 w 2422397"/>
              <a:gd name="connsiteY30" fmla="*/ 5931081 h 6858000"/>
              <a:gd name="connsiteX31" fmla="*/ 593758 w 2422397"/>
              <a:gd name="connsiteY31" fmla="*/ 5922047 h 6858000"/>
              <a:gd name="connsiteX32" fmla="*/ 600949 w 2422397"/>
              <a:gd name="connsiteY32" fmla="*/ 5897316 h 6858000"/>
              <a:gd name="connsiteX33" fmla="*/ 602981 w 2422397"/>
              <a:gd name="connsiteY33" fmla="*/ 5895955 h 6858000"/>
              <a:gd name="connsiteX34" fmla="*/ 604430 w 2422397"/>
              <a:gd name="connsiteY34" fmla="*/ 5870052 h 6858000"/>
              <a:gd name="connsiteX35" fmla="*/ 600218 w 2422397"/>
              <a:gd name="connsiteY35" fmla="*/ 5841702 h 6858000"/>
              <a:gd name="connsiteX36" fmla="*/ 678370 w 2422397"/>
              <a:gd name="connsiteY36" fmla="*/ 5652188 h 6858000"/>
              <a:gd name="connsiteX37" fmla="*/ 694129 w 2422397"/>
              <a:gd name="connsiteY37" fmla="*/ 5471630 h 6858000"/>
              <a:gd name="connsiteX38" fmla="*/ 723657 w 2422397"/>
              <a:gd name="connsiteY38" fmla="*/ 5356170 h 6858000"/>
              <a:gd name="connsiteX39" fmla="*/ 723661 w 2422397"/>
              <a:gd name="connsiteY39" fmla="*/ 5356076 h 6858000"/>
              <a:gd name="connsiteX40" fmla="*/ 720651 w 2422397"/>
              <a:gd name="connsiteY40" fmla="*/ 5331990 h 6858000"/>
              <a:gd name="connsiteX41" fmla="*/ 725358 w 2422397"/>
              <a:gd name="connsiteY41" fmla="*/ 5309193 h 6858000"/>
              <a:gd name="connsiteX42" fmla="*/ 726926 w 2422397"/>
              <a:gd name="connsiteY42" fmla="*/ 5311182 h 6858000"/>
              <a:gd name="connsiteX43" fmla="*/ 727761 w 2422397"/>
              <a:gd name="connsiteY43" fmla="*/ 5304702 h 6858000"/>
              <a:gd name="connsiteX44" fmla="*/ 732974 w 2422397"/>
              <a:gd name="connsiteY44" fmla="*/ 5303522 h 6858000"/>
              <a:gd name="connsiteX45" fmla="*/ 762873 w 2422397"/>
              <a:gd name="connsiteY45" fmla="*/ 5269094 h 6858000"/>
              <a:gd name="connsiteX46" fmla="*/ 784867 w 2422397"/>
              <a:gd name="connsiteY46" fmla="*/ 5235785 h 6858000"/>
              <a:gd name="connsiteX47" fmla="*/ 796271 w 2422397"/>
              <a:gd name="connsiteY47" fmla="*/ 5175473 h 6858000"/>
              <a:gd name="connsiteX48" fmla="*/ 821529 w 2422397"/>
              <a:gd name="connsiteY48" fmla="*/ 5012929 h 6858000"/>
              <a:gd name="connsiteX49" fmla="*/ 846340 w 2422397"/>
              <a:gd name="connsiteY49" fmla="*/ 4944976 h 6858000"/>
              <a:gd name="connsiteX50" fmla="*/ 840157 w 2422397"/>
              <a:gd name="connsiteY50" fmla="*/ 4872869 h 6858000"/>
              <a:gd name="connsiteX51" fmla="*/ 855718 w 2422397"/>
              <a:gd name="connsiteY51" fmla="*/ 4850916 h 6858000"/>
              <a:gd name="connsiteX52" fmla="*/ 858709 w 2422397"/>
              <a:gd name="connsiteY52" fmla="*/ 4847264 h 6858000"/>
              <a:gd name="connsiteX53" fmla="*/ 863990 w 2422397"/>
              <a:gd name="connsiteY53" fmla="*/ 4829718 h 6858000"/>
              <a:gd name="connsiteX54" fmla="*/ 873842 w 2422397"/>
              <a:gd name="connsiteY54" fmla="*/ 4828439 h 6858000"/>
              <a:gd name="connsiteX55" fmla="*/ 887779 w 2422397"/>
              <a:gd name="connsiteY55" fmla="*/ 4804655 h 6858000"/>
              <a:gd name="connsiteX56" fmla="*/ 893894 w 2422397"/>
              <a:gd name="connsiteY56" fmla="*/ 4777060 h 6858000"/>
              <a:gd name="connsiteX57" fmla="*/ 883546 w 2422397"/>
              <a:gd name="connsiteY57" fmla="*/ 4777089 h 6858000"/>
              <a:gd name="connsiteX58" fmla="*/ 883812 w 2422397"/>
              <a:gd name="connsiteY58" fmla="*/ 4774559 h 6858000"/>
              <a:gd name="connsiteX59" fmla="*/ 903401 w 2422397"/>
              <a:gd name="connsiteY59" fmla="*/ 4679442 h 6858000"/>
              <a:gd name="connsiteX60" fmla="*/ 916253 w 2422397"/>
              <a:gd name="connsiteY60" fmla="*/ 4651970 h 6858000"/>
              <a:gd name="connsiteX61" fmla="*/ 922608 w 2422397"/>
              <a:gd name="connsiteY61" fmla="*/ 4649785 h 6858000"/>
              <a:gd name="connsiteX62" fmla="*/ 924139 w 2422397"/>
              <a:gd name="connsiteY62" fmla="*/ 4631605 h 6858000"/>
              <a:gd name="connsiteX63" fmla="*/ 920872 w 2422397"/>
              <a:gd name="connsiteY63" fmla="*/ 4609075 h 6858000"/>
              <a:gd name="connsiteX64" fmla="*/ 941607 w 2422397"/>
              <a:gd name="connsiteY64" fmla="*/ 4514226 h 6858000"/>
              <a:gd name="connsiteX65" fmla="*/ 957889 w 2422397"/>
              <a:gd name="connsiteY65" fmla="*/ 4481699 h 6858000"/>
              <a:gd name="connsiteX66" fmla="*/ 974975 w 2422397"/>
              <a:gd name="connsiteY66" fmla="*/ 4433921 h 6858000"/>
              <a:gd name="connsiteX67" fmla="*/ 1011638 w 2422397"/>
              <a:gd name="connsiteY67" fmla="*/ 4352312 h 6858000"/>
              <a:gd name="connsiteX68" fmla="*/ 1049579 w 2422397"/>
              <a:gd name="connsiteY68" fmla="*/ 4237953 h 6858000"/>
              <a:gd name="connsiteX69" fmla="*/ 1041314 w 2422397"/>
              <a:gd name="connsiteY69" fmla="*/ 4139706 h 6858000"/>
              <a:gd name="connsiteX70" fmla="*/ 1049328 w 2422397"/>
              <a:gd name="connsiteY70" fmla="*/ 4134671 h 6858000"/>
              <a:gd name="connsiteX71" fmla="*/ 1061133 w 2422397"/>
              <a:gd name="connsiteY71" fmla="*/ 4074160 h 6858000"/>
              <a:gd name="connsiteX72" fmla="*/ 1059121 w 2422397"/>
              <a:gd name="connsiteY72" fmla="*/ 3844497 h 6858000"/>
              <a:gd name="connsiteX73" fmla="*/ 1083386 w 2422397"/>
              <a:gd name="connsiteY73" fmla="*/ 3726730 h 6858000"/>
              <a:gd name="connsiteX74" fmla="*/ 1098990 w 2422397"/>
              <a:gd name="connsiteY74" fmla="*/ 3687782 h 6858000"/>
              <a:gd name="connsiteX75" fmla="*/ 1124701 w 2422397"/>
              <a:gd name="connsiteY75" fmla="*/ 3622348 h 6858000"/>
              <a:gd name="connsiteX76" fmla="*/ 1161137 w 2422397"/>
              <a:gd name="connsiteY76" fmla="*/ 3580464 h 6858000"/>
              <a:gd name="connsiteX77" fmla="*/ 1175812 w 2422397"/>
              <a:gd name="connsiteY77" fmla="*/ 3522969 h 6858000"/>
              <a:gd name="connsiteX78" fmla="*/ 1156951 w 2422397"/>
              <a:gd name="connsiteY78" fmla="*/ 3500538 h 6858000"/>
              <a:gd name="connsiteX79" fmla="*/ 1179877 w 2422397"/>
              <a:gd name="connsiteY79" fmla="*/ 3441984 h 6858000"/>
              <a:gd name="connsiteX80" fmla="*/ 1217096 w 2422397"/>
              <a:gd name="connsiteY80" fmla="*/ 3354156 h 6858000"/>
              <a:gd name="connsiteX81" fmla="*/ 1232811 w 2422397"/>
              <a:gd name="connsiteY81" fmla="*/ 3301153 h 6858000"/>
              <a:gd name="connsiteX82" fmla="*/ 1281985 w 2422397"/>
              <a:gd name="connsiteY82" fmla="*/ 3158933 h 6858000"/>
              <a:gd name="connsiteX83" fmla="*/ 1335997 w 2422397"/>
              <a:gd name="connsiteY83" fmla="*/ 3018423 h 6858000"/>
              <a:gd name="connsiteX84" fmla="*/ 1394864 w 2422397"/>
              <a:gd name="connsiteY84" fmla="*/ 2946152 h 6858000"/>
              <a:gd name="connsiteX85" fmla="*/ 1436360 w 2422397"/>
              <a:gd name="connsiteY85" fmla="*/ 2829469 h 6858000"/>
              <a:gd name="connsiteX86" fmla="*/ 1447242 w 2422397"/>
              <a:gd name="connsiteY86" fmla="*/ 2811546 h 6858000"/>
              <a:gd name="connsiteX87" fmla="*/ 1449881 w 2422397"/>
              <a:gd name="connsiteY87" fmla="*/ 2781535 h 6858000"/>
              <a:gd name="connsiteX88" fmla="*/ 1459218 w 2422397"/>
              <a:gd name="connsiteY88" fmla="*/ 2660724 h 6858000"/>
              <a:gd name="connsiteX89" fmla="*/ 1455455 w 2422397"/>
              <a:gd name="connsiteY89" fmla="*/ 2560980 h 6858000"/>
              <a:gd name="connsiteX90" fmla="*/ 1497362 w 2422397"/>
              <a:gd name="connsiteY90" fmla="*/ 2456303 h 6858000"/>
              <a:gd name="connsiteX91" fmla="*/ 1507343 w 2422397"/>
              <a:gd name="connsiteY91" fmla="*/ 2385923 h 6858000"/>
              <a:gd name="connsiteX92" fmla="*/ 1499931 w 2422397"/>
              <a:gd name="connsiteY92" fmla="*/ 2260635 h 6858000"/>
              <a:gd name="connsiteX93" fmla="*/ 1582995 w 2422397"/>
              <a:gd name="connsiteY93" fmla="*/ 2133393 h 6858000"/>
              <a:gd name="connsiteX94" fmla="*/ 1580647 w 2422397"/>
              <a:gd name="connsiteY94" fmla="*/ 2069584 h 6858000"/>
              <a:gd name="connsiteX95" fmla="*/ 1569289 w 2422397"/>
              <a:gd name="connsiteY95" fmla="*/ 2032263 h 6858000"/>
              <a:gd name="connsiteX96" fmla="*/ 1571917 w 2422397"/>
              <a:gd name="connsiteY96" fmla="*/ 1903700 h 6858000"/>
              <a:gd name="connsiteX97" fmla="*/ 1564944 w 2422397"/>
              <a:gd name="connsiteY97" fmla="*/ 1821321 h 6858000"/>
              <a:gd name="connsiteX98" fmla="*/ 1579022 w 2422397"/>
              <a:gd name="connsiteY98" fmla="*/ 1718757 h 6858000"/>
              <a:gd name="connsiteX99" fmla="*/ 1590196 w 2422397"/>
              <a:gd name="connsiteY99" fmla="*/ 1595914 h 6858000"/>
              <a:gd name="connsiteX100" fmla="*/ 1624363 w 2422397"/>
              <a:gd name="connsiteY100" fmla="*/ 1502483 h 6858000"/>
              <a:gd name="connsiteX101" fmla="*/ 1631539 w 2422397"/>
              <a:gd name="connsiteY101" fmla="*/ 1431520 h 6858000"/>
              <a:gd name="connsiteX102" fmla="*/ 1646296 w 2422397"/>
              <a:gd name="connsiteY102" fmla="*/ 1333057 h 6858000"/>
              <a:gd name="connsiteX103" fmla="*/ 1659787 w 2422397"/>
              <a:gd name="connsiteY103" fmla="*/ 1197540 h 6858000"/>
              <a:gd name="connsiteX104" fmla="*/ 1706993 w 2422397"/>
              <a:gd name="connsiteY104" fmla="*/ 1104797 h 6858000"/>
              <a:gd name="connsiteX105" fmla="*/ 1777273 w 2422397"/>
              <a:gd name="connsiteY105" fmla="*/ 916268 h 6858000"/>
              <a:gd name="connsiteX106" fmla="*/ 1850836 w 2422397"/>
              <a:gd name="connsiteY106" fmla="*/ 802826 h 6858000"/>
              <a:gd name="connsiteX107" fmla="*/ 1911831 w 2422397"/>
              <a:gd name="connsiteY107" fmla="*/ 696577 h 6858000"/>
              <a:gd name="connsiteX108" fmla="*/ 1942209 w 2422397"/>
              <a:gd name="connsiteY108" fmla="*/ 575807 h 6858000"/>
              <a:gd name="connsiteX109" fmla="*/ 1951374 w 2422397"/>
              <a:gd name="connsiteY109" fmla="*/ 556682 h 6858000"/>
              <a:gd name="connsiteX110" fmla="*/ 1951170 w 2422397"/>
              <a:gd name="connsiteY110" fmla="*/ 526639 h 6858000"/>
              <a:gd name="connsiteX111" fmla="*/ 1949059 w 2422397"/>
              <a:gd name="connsiteY111" fmla="*/ 405872 h 6858000"/>
              <a:gd name="connsiteX112" fmla="*/ 1935866 w 2422397"/>
              <a:gd name="connsiteY112" fmla="*/ 307622 h 6858000"/>
              <a:gd name="connsiteX113" fmla="*/ 1967790 w 2422397"/>
              <a:gd name="connsiteY113" fmla="*/ 198682 h 6858000"/>
              <a:gd name="connsiteX114" fmla="*/ 1971093 w 2422397"/>
              <a:gd name="connsiteY114" fmla="*/ 127747 h 6858000"/>
              <a:gd name="connsiteX115" fmla="*/ 1951841 w 2422397"/>
              <a:gd name="connsiteY115" fmla="*/ 4678 h 6858000"/>
              <a:gd name="connsiteX116" fmla="*/ 1953649 w 2422397"/>
              <a:gd name="connsiteY116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66639 w 2422397"/>
              <a:gd name="connsiteY16" fmla="*/ 6218313 h 6858000"/>
              <a:gd name="connsiteX17" fmla="*/ 470822 w 2422397"/>
              <a:gd name="connsiteY17" fmla="*/ 6213220 h 6858000"/>
              <a:gd name="connsiteX18" fmla="*/ 478259 w 2422397"/>
              <a:gd name="connsiteY18" fmla="*/ 6183918 h 6858000"/>
              <a:gd name="connsiteX19" fmla="*/ 482177 w 2422397"/>
              <a:gd name="connsiteY19" fmla="*/ 6173358 h 6858000"/>
              <a:gd name="connsiteX20" fmla="*/ 482556 w 2422397"/>
              <a:gd name="connsiteY20" fmla="*/ 6173443 h 6858000"/>
              <a:gd name="connsiteX21" fmla="*/ 485673 w 2422397"/>
              <a:gd name="connsiteY21" fmla="*/ 6162875 h 6858000"/>
              <a:gd name="connsiteX22" fmla="*/ 497360 w 2422397"/>
              <a:gd name="connsiteY22" fmla="*/ 6106789 h 6858000"/>
              <a:gd name="connsiteX23" fmla="*/ 547843 w 2422397"/>
              <a:gd name="connsiteY23" fmla="*/ 6075666 h 6858000"/>
              <a:gd name="connsiteX24" fmla="*/ 562259 w 2422397"/>
              <a:gd name="connsiteY24" fmla="*/ 6054865 h 6858000"/>
              <a:gd name="connsiteX25" fmla="*/ 571463 w 2422397"/>
              <a:gd name="connsiteY25" fmla="*/ 6045606 h 6858000"/>
              <a:gd name="connsiteX26" fmla="*/ 573012 w 2422397"/>
              <a:gd name="connsiteY26" fmla="*/ 6046223 h 6858000"/>
              <a:gd name="connsiteX27" fmla="*/ 584071 w 2422397"/>
              <a:gd name="connsiteY27" fmla="*/ 5992286 h 6858000"/>
              <a:gd name="connsiteX28" fmla="*/ 587812 w 2422397"/>
              <a:gd name="connsiteY28" fmla="*/ 5987907 h 6858000"/>
              <a:gd name="connsiteX29" fmla="*/ 592115 w 2422397"/>
              <a:gd name="connsiteY29" fmla="*/ 5949187 h 6858000"/>
              <a:gd name="connsiteX30" fmla="*/ 595889 w 2422397"/>
              <a:gd name="connsiteY30" fmla="*/ 5931081 h 6858000"/>
              <a:gd name="connsiteX31" fmla="*/ 593758 w 2422397"/>
              <a:gd name="connsiteY31" fmla="*/ 5922047 h 6858000"/>
              <a:gd name="connsiteX32" fmla="*/ 600949 w 2422397"/>
              <a:gd name="connsiteY32" fmla="*/ 5897316 h 6858000"/>
              <a:gd name="connsiteX33" fmla="*/ 602981 w 2422397"/>
              <a:gd name="connsiteY33" fmla="*/ 5895955 h 6858000"/>
              <a:gd name="connsiteX34" fmla="*/ 604430 w 2422397"/>
              <a:gd name="connsiteY34" fmla="*/ 5870052 h 6858000"/>
              <a:gd name="connsiteX35" fmla="*/ 600218 w 2422397"/>
              <a:gd name="connsiteY35" fmla="*/ 5841702 h 6858000"/>
              <a:gd name="connsiteX36" fmla="*/ 678370 w 2422397"/>
              <a:gd name="connsiteY36" fmla="*/ 5652188 h 6858000"/>
              <a:gd name="connsiteX37" fmla="*/ 694129 w 2422397"/>
              <a:gd name="connsiteY37" fmla="*/ 5471630 h 6858000"/>
              <a:gd name="connsiteX38" fmla="*/ 723657 w 2422397"/>
              <a:gd name="connsiteY38" fmla="*/ 5356170 h 6858000"/>
              <a:gd name="connsiteX39" fmla="*/ 723661 w 2422397"/>
              <a:gd name="connsiteY39" fmla="*/ 5356076 h 6858000"/>
              <a:gd name="connsiteX40" fmla="*/ 720651 w 2422397"/>
              <a:gd name="connsiteY40" fmla="*/ 5331990 h 6858000"/>
              <a:gd name="connsiteX41" fmla="*/ 725358 w 2422397"/>
              <a:gd name="connsiteY41" fmla="*/ 5309193 h 6858000"/>
              <a:gd name="connsiteX42" fmla="*/ 726926 w 2422397"/>
              <a:gd name="connsiteY42" fmla="*/ 5311182 h 6858000"/>
              <a:gd name="connsiteX43" fmla="*/ 727761 w 2422397"/>
              <a:gd name="connsiteY43" fmla="*/ 5304702 h 6858000"/>
              <a:gd name="connsiteX44" fmla="*/ 732974 w 2422397"/>
              <a:gd name="connsiteY44" fmla="*/ 5303522 h 6858000"/>
              <a:gd name="connsiteX45" fmla="*/ 762873 w 2422397"/>
              <a:gd name="connsiteY45" fmla="*/ 5269094 h 6858000"/>
              <a:gd name="connsiteX46" fmla="*/ 784867 w 2422397"/>
              <a:gd name="connsiteY46" fmla="*/ 5235785 h 6858000"/>
              <a:gd name="connsiteX47" fmla="*/ 796271 w 2422397"/>
              <a:gd name="connsiteY47" fmla="*/ 5175473 h 6858000"/>
              <a:gd name="connsiteX48" fmla="*/ 821529 w 2422397"/>
              <a:gd name="connsiteY48" fmla="*/ 5012929 h 6858000"/>
              <a:gd name="connsiteX49" fmla="*/ 846340 w 2422397"/>
              <a:gd name="connsiteY49" fmla="*/ 4944976 h 6858000"/>
              <a:gd name="connsiteX50" fmla="*/ 840157 w 2422397"/>
              <a:gd name="connsiteY50" fmla="*/ 4872869 h 6858000"/>
              <a:gd name="connsiteX51" fmla="*/ 855718 w 2422397"/>
              <a:gd name="connsiteY51" fmla="*/ 4850916 h 6858000"/>
              <a:gd name="connsiteX52" fmla="*/ 858709 w 2422397"/>
              <a:gd name="connsiteY52" fmla="*/ 4847264 h 6858000"/>
              <a:gd name="connsiteX53" fmla="*/ 863990 w 2422397"/>
              <a:gd name="connsiteY53" fmla="*/ 4829718 h 6858000"/>
              <a:gd name="connsiteX54" fmla="*/ 873842 w 2422397"/>
              <a:gd name="connsiteY54" fmla="*/ 4828439 h 6858000"/>
              <a:gd name="connsiteX55" fmla="*/ 887779 w 2422397"/>
              <a:gd name="connsiteY55" fmla="*/ 4804655 h 6858000"/>
              <a:gd name="connsiteX56" fmla="*/ 893894 w 2422397"/>
              <a:gd name="connsiteY56" fmla="*/ 4777060 h 6858000"/>
              <a:gd name="connsiteX57" fmla="*/ 883546 w 2422397"/>
              <a:gd name="connsiteY57" fmla="*/ 4777089 h 6858000"/>
              <a:gd name="connsiteX58" fmla="*/ 883812 w 2422397"/>
              <a:gd name="connsiteY58" fmla="*/ 4774559 h 6858000"/>
              <a:gd name="connsiteX59" fmla="*/ 903401 w 2422397"/>
              <a:gd name="connsiteY59" fmla="*/ 4679442 h 6858000"/>
              <a:gd name="connsiteX60" fmla="*/ 916253 w 2422397"/>
              <a:gd name="connsiteY60" fmla="*/ 4651970 h 6858000"/>
              <a:gd name="connsiteX61" fmla="*/ 922608 w 2422397"/>
              <a:gd name="connsiteY61" fmla="*/ 4649785 h 6858000"/>
              <a:gd name="connsiteX62" fmla="*/ 924139 w 2422397"/>
              <a:gd name="connsiteY62" fmla="*/ 4631605 h 6858000"/>
              <a:gd name="connsiteX63" fmla="*/ 920872 w 2422397"/>
              <a:gd name="connsiteY63" fmla="*/ 4609075 h 6858000"/>
              <a:gd name="connsiteX64" fmla="*/ 941607 w 2422397"/>
              <a:gd name="connsiteY64" fmla="*/ 4514226 h 6858000"/>
              <a:gd name="connsiteX65" fmla="*/ 957889 w 2422397"/>
              <a:gd name="connsiteY65" fmla="*/ 4481699 h 6858000"/>
              <a:gd name="connsiteX66" fmla="*/ 974975 w 2422397"/>
              <a:gd name="connsiteY66" fmla="*/ 4433921 h 6858000"/>
              <a:gd name="connsiteX67" fmla="*/ 1011638 w 2422397"/>
              <a:gd name="connsiteY67" fmla="*/ 4352312 h 6858000"/>
              <a:gd name="connsiteX68" fmla="*/ 1049579 w 2422397"/>
              <a:gd name="connsiteY68" fmla="*/ 4237953 h 6858000"/>
              <a:gd name="connsiteX69" fmla="*/ 1041314 w 2422397"/>
              <a:gd name="connsiteY69" fmla="*/ 4139706 h 6858000"/>
              <a:gd name="connsiteX70" fmla="*/ 1049328 w 2422397"/>
              <a:gd name="connsiteY70" fmla="*/ 4134671 h 6858000"/>
              <a:gd name="connsiteX71" fmla="*/ 1061133 w 2422397"/>
              <a:gd name="connsiteY71" fmla="*/ 4074160 h 6858000"/>
              <a:gd name="connsiteX72" fmla="*/ 1059121 w 2422397"/>
              <a:gd name="connsiteY72" fmla="*/ 3844497 h 6858000"/>
              <a:gd name="connsiteX73" fmla="*/ 1083386 w 2422397"/>
              <a:gd name="connsiteY73" fmla="*/ 3726730 h 6858000"/>
              <a:gd name="connsiteX74" fmla="*/ 1098990 w 2422397"/>
              <a:gd name="connsiteY74" fmla="*/ 3687782 h 6858000"/>
              <a:gd name="connsiteX75" fmla="*/ 1124701 w 2422397"/>
              <a:gd name="connsiteY75" fmla="*/ 3622348 h 6858000"/>
              <a:gd name="connsiteX76" fmla="*/ 1161137 w 2422397"/>
              <a:gd name="connsiteY76" fmla="*/ 3580464 h 6858000"/>
              <a:gd name="connsiteX77" fmla="*/ 1175812 w 2422397"/>
              <a:gd name="connsiteY77" fmla="*/ 3522969 h 6858000"/>
              <a:gd name="connsiteX78" fmla="*/ 1156951 w 2422397"/>
              <a:gd name="connsiteY78" fmla="*/ 3500538 h 6858000"/>
              <a:gd name="connsiteX79" fmla="*/ 1179877 w 2422397"/>
              <a:gd name="connsiteY79" fmla="*/ 3441984 h 6858000"/>
              <a:gd name="connsiteX80" fmla="*/ 1217096 w 2422397"/>
              <a:gd name="connsiteY80" fmla="*/ 3354156 h 6858000"/>
              <a:gd name="connsiteX81" fmla="*/ 1232811 w 2422397"/>
              <a:gd name="connsiteY81" fmla="*/ 3301153 h 6858000"/>
              <a:gd name="connsiteX82" fmla="*/ 1281985 w 2422397"/>
              <a:gd name="connsiteY82" fmla="*/ 3158933 h 6858000"/>
              <a:gd name="connsiteX83" fmla="*/ 1335997 w 2422397"/>
              <a:gd name="connsiteY83" fmla="*/ 3018423 h 6858000"/>
              <a:gd name="connsiteX84" fmla="*/ 1394864 w 2422397"/>
              <a:gd name="connsiteY84" fmla="*/ 2946152 h 6858000"/>
              <a:gd name="connsiteX85" fmla="*/ 1436360 w 2422397"/>
              <a:gd name="connsiteY85" fmla="*/ 2829469 h 6858000"/>
              <a:gd name="connsiteX86" fmla="*/ 1447242 w 2422397"/>
              <a:gd name="connsiteY86" fmla="*/ 2811546 h 6858000"/>
              <a:gd name="connsiteX87" fmla="*/ 1449881 w 2422397"/>
              <a:gd name="connsiteY87" fmla="*/ 2781535 h 6858000"/>
              <a:gd name="connsiteX88" fmla="*/ 1459218 w 2422397"/>
              <a:gd name="connsiteY88" fmla="*/ 2660724 h 6858000"/>
              <a:gd name="connsiteX89" fmla="*/ 1455455 w 2422397"/>
              <a:gd name="connsiteY89" fmla="*/ 2560980 h 6858000"/>
              <a:gd name="connsiteX90" fmla="*/ 1497362 w 2422397"/>
              <a:gd name="connsiteY90" fmla="*/ 2456303 h 6858000"/>
              <a:gd name="connsiteX91" fmla="*/ 1507343 w 2422397"/>
              <a:gd name="connsiteY91" fmla="*/ 2385923 h 6858000"/>
              <a:gd name="connsiteX92" fmla="*/ 1499931 w 2422397"/>
              <a:gd name="connsiteY92" fmla="*/ 2260635 h 6858000"/>
              <a:gd name="connsiteX93" fmla="*/ 1582995 w 2422397"/>
              <a:gd name="connsiteY93" fmla="*/ 2133393 h 6858000"/>
              <a:gd name="connsiteX94" fmla="*/ 1580647 w 2422397"/>
              <a:gd name="connsiteY94" fmla="*/ 2069584 h 6858000"/>
              <a:gd name="connsiteX95" fmla="*/ 1569289 w 2422397"/>
              <a:gd name="connsiteY95" fmla="*/ 2032263 h 6858000"/>
              <a:gd name="connsiteX96" fmla="*/ 1571917 w 2422397"/>
              <a:gd name="connsiteY96" fmla="*/ 1903700 h 6858000"/>
              <a:gd name="connsiteX97" fmla="*/ 1564944 w 2422397"/>
              <a:gd name="connsiteY97" fmla="*/ 1821321 h 6858000"/>
              <a:gd name="connsiteX98" fmla="*/ 1579022 w 2422397"/>
              <a:gd name="connsiteY98" fmla="*/ 1718757 h 6858000"/>
              <a:gd name="connsiteX99" fmla="*/ 1590196 w 2422397"/>
              <a:gd name="connsiteY99" fmla="*/ 1595914 h 6858000"/>
              <a:gd name="connsiteX100" fmla="*/ 1624363 w 2422397"/>
              <a:gd name="connsiteY100" fmla="*/ 1502483 h 6858000"/>
              <a:gd name="connsiteX101" fmla="*/ 1631539 w 2422397"/>
              <a:gd name="connsiteY101" fmla="*/ 1431520 h 6858000"/>
              <a:gd name="connsiteX102" fmla="*/ 1646296 w 2422397"/>
              <a:gd name="connsiteY102" fmla="*/ 1333057 h 6858000"/>
              <a:gd name="connsiteX103" fmla="*/ 1659787 w 2422397"/>
              <a:gd name="connsiteY103" fmla="*/ 1197540 h 6858000"/>
              <a:gd name="connsiteX104" fmla="*/ 1706993 w 2422397"/>
              <a:gd name="connsiteY104" fmla="*/ 1104797 h 6858000"/>
              <a:gd name="connsiteX105" fmla="*/ 1777273 w 2422397"/>
              <a:gd name="connsiteY105" fmla="*/ 916268 h 6858000"/>
              <a:gd name="connsiteX106" fmla="*/ 1850836 w 2422397"/>
              <a:gd name="connsiteY106" fmla="*/ 802826 h 6858000"/>
              <a:gd name="connsiteX107" fmla="*/ 1911831 w 2422397"/>
              <a:gd name="connsiteY107" fmla="*/ 696577 h 6858000"/>
              <a:gd name="connsiteX108" fmla="*/ 1942209 w 2422397"/>
              <a:gd name="connsiteY108" fmla="*/ 575807 h 6858000"/>
              <a:gd name="connsiteX109" fmla="*/ 1951374 w 2422397"/>
              <a:gd name="connsiteY109" fmla="*/ 556682 h 6858000"/>
              <a:gd name="connsiteX110" fmla="*/ 1951170 w 2422397"/>
              <a:gd name="connsiteY110" fmla="*/ 526639 h 6858000"/>
              <a:gd name="connsiteX111" fmla="*/ 1949059 w 2422397"/>
              <a:gd name="connsiteY111" fmla="*/ 405872 h 6858000"/>
              <a:gd name="connsiteX112" fmla="*/ 1935866 w 2422397"/>
              <a:gd name="connsiteY112" fmla="*/ 307622 h 6858000"/>
              <a:gd name="connsiteX113" fmla="*/ 1967790 w 2422397"/>
              <a:gd name="connsiteY113" fmla="*/ 198682 h 6858000"/>
              <a:gd name="connsiteX114" fmla="*/ 1971093 w 2422397"/>
              <a:gd name="connsiteY114" fmla="*/ 127747 h 6858000"/>
              <a:gd name="connsiteX115" fmla="*/ 1951841 w 2422397"/>
              <a:gd name="connsiteY115" fmla="*/ 4678 h 6858000"/>
              <a:gd name="connsiteX116" fmla="*/ 1953649 w 2422397"/>
              <a:gd name="connsiteY116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6663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497360 w 2422397"/>
              <a:gd name="connsiteY21" fmla="*/ 6106789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00218 w 2422397"/>
              <a:gd name="connsiteY34" fmla="*/ 5841702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499931 w 2422397"/>
              <a:gd name="connsiteY91" fmla="*/ 2260635 h 6858000"/>
              <a:gd name="connsiteX92" fmla="*/ 1582995 w 2422397"/>
              <a:gd name="connsiteY92" fmla="*/ 2133393 h 6858000"/>
              <a:gd name="connsiteX93" fmla="*/ 1580647 w 2422397"/>
              <a:gd name="connsiteY93" fmla="*/ 2069584 h 6858000"/>
              <a:gd name="connsiteX94" fmla="*/ 1569289 w 2422397"/>
              <a:gd name="connsiteY94" fmla="*/ 2032263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59787 w 2422397"/>
              <a:gd name="connsiteY102" fmla="*/ 1197540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0282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35866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497360 w 2422397"/>
              <a:gd name="connsiteY21" fmla="*/ 6106789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00218 w 2422397"/>
              <a:gd name="connsiteY34" fmla="*/ 5841702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499931 w 2422397"/>
              <a:gd name="connsiteY91" fmla="*/ 2260635 h 6858000"/>
              <a:gd name="connsiteX92" fmla="*/ 1582995 w 2422397"/>
              <a:gd name="connsiteY92" fmla="*/ 2133393 h 6858000"/>
              <a:gd name="connsiteX93" fmla="*/ 1580647 w 2422397"/>
              <a:gd name="connsiteY93" fmla="*/ 2069584 h 6858000"/>
              <a:gd name="connsiteX94" fmla="*/ 1569289 w 2422397"/>
              <a:gd name="connsiteY94" fmla="*/ 2032263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59787 w 2422397"/>
              <a:gd name="connsiteY102" fmla="*/ 1197540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0282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35866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00218 w 2422397"/>
              <a:gd name="connsiteY34" fmla="*/ 5841702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499931 w 2422397"/>
              <a:gd name="connsiteY91" fmla="*/ 2260635 h 6858000"/>
              <a:gd name="connsiteX92" fmla="*/ 1582995 w 2422397"/>
              <a:gd name="connsiteY92" fmla="*/ 2133393 h 6858000"/>
              <a:gd name="connsiteX93" fmla="*/ 1580647 w 2422397"/>
              <a:gd name="connsiteY93" fmla="*/ 2069584 h 6858000"/>
              <a:gd name="connsiteX94" fmla="*/ 1569289 w 2422397"/>
              <a:gd name="connsiteY94" fmla="*/ 2032263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59787 w 2422397"/>
              <a:gd name="connsiteY102" fmla="*/ 1197540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0282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35866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499931 w 2422397"/>
              <a:gd name="connsiteY91" fmla="*/ 2260635 h 6858000"/>
              <a:gd name="connsiteX92" fmla="*/ 1582995 w 2422397"/>
              <a:gd name="connsiteY92" fmla="*/ 2133393 h 6858000"/>
              <a:gd name="connsiteX93" fmla="*/ 1580647 w 2422397"/>
              <a:gd name="connsiteY93" fmla="*/ 2069584 h 6858000"/>
              <a:gd name="connsiteX94" fmla="*/ 1569289 w 2422397"/>
              <a:gd name="connsiteY94" fmla="*/ 2032263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59787 w 2422397"/>
              <a:gd name="connsiteY102" fmla="*/ 1197540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0282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35866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499931 w 2422397"/>
              <a:gd name="connsiteY91" fmla="*/ 2260635 h 6858000"/>
              <a:gd name="connsiteX92" fmla="*/ 1569381 w 2422397"/>
              <a:gd name="connsiteY92" fmla="*/ 2165158 h 6858000"/>
              <a:gd name="connsiteX93" fmla="*/ 1580647 w 2422397"/>
              <a:gd name="connsiteY93" fmla="*/ 2069584 h 6858000"/>
              <a:gd name="connsiteX94" fmla="*/ 1569289 w 2422397"/>
              <a:gd name="connsiteY94" fmla="*/ 2032263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59787 w 2422397"/>
              <a:gd name="connsiteY102" fmla="*/ 1197540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0282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35866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499931 w 2422397"/>
              <a:gd name="connsiteY91" fmla="*/ 2260635 h 6858000"/>
              <a:gd name="connsiteX92" fmla="*/ 1569381 w 2422397"/>
              <a:gd name="connsiteY92" fmla="*/ 2165158 h 6858000"/>
              <a:gd name="connsiteX93" fmla="*/ 1576109 w 2422397"/>
              <a:gd name="connsiteY93" fmla="*/ 2078660 h 6858000"/>
              <a:gd name="connsiteX94" fmla="*/ 1569289 w 2422397"/>
              <a:gd name="connsiteY94" fmla="*/ 2032263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59787 w 2422397"/>
              <a:gd name="connsiteY102" fmla="*/ 1197540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0282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35866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499931 w 2422397"/>
              <a:gd name="connsiteY91" fmla="*/ 2260635 h 6858000"/>
              <a:gd name="connsiteX92" fmla="*/ 1569381 w 2422397"/>
              <a:gd name="connsiteY92" fmla="*/ 2165158 h 6858000"/>
              <a:gd name="connsiteX93" fmla="*/ 1576109 w 2422397"/>
              <a:gd name="connsiteY93" fmla="*/ 2078660 h 6858000"/>
              <a:gd name="connsiteX94" fmla="*/ 1564751 w 2422397"/>
              <a:gd name="connsiteY94" fmla="*/ 2009574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59787 w 2422397"/>
              <a:gd name="connsiteY102" fmla="*/ 1197540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0282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35866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540772 w 2422397"/>
              <a:gd name="connsiteY91" fmla="*/ 2256097 h 6858000"/>
              <a:gd name="connsiteX92" fmla="*/ 1569381 w 2422397"/>
              <a:gd name="connsiteY92" fmla="*/ 2165158 h 6858000"/>
              <a:gd name="connsiteX93" fmla="*/ 1576109 w 2422397"/>
              <a:gd name="connsiteY93" fmla="*/ 2078660 h 6858000"/>
              <a:gd name="connsiteX94" fmla="*/ 1564751 w 2422397"/>
              <a:gd name="connsiteY94" fmla="*/ 2009574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59787 w 2422397"/>
              <a:gd name="connsiteY102" fmla="*/ 1197540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0282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35866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540772 w 2422397"/>
              <a:gd name="connsiteY91" fmla="*/ 2256097 h 6858000"/>
              <a:gd name="connsiteX92" fmla="*/ 1569381 w 2422397"/>
              <a:gd name="connsiteY92" fmla="*/ 2165158 h 6858000"/>
              <a:gd name="connsiteX93" fmla="*/ 1576109 w 2422397"/>
              <a:gd name="connsiteY93" fmla="*/ 2078660 h 6858000"/>
              <a:gd name="connsiteX94" fmla="*/ 1564751 w 2422397"/>
              <a:gd name="connsiteY94" fmla="*/ 2009574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59787 w 2422397"/>
              <a:gd name="connsiteY102" fmla="*/ 1197540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0282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54018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540772 w 2422397"/>
              <a:gd name="connsiteY91" fmla="*/ 2256097 h 6858000"/>
              <a:gd name="connsiteX92" fmla="*/ 1569381 w 2422397"/>
              <a:gd name="connsiteY92" fmla="*/ 2165158 h 6858000"/>
              <a:gd name="connsiteX93" fmla="*/ 1576109 w 2422397"/>
              <a:gd name="connsiteY93" fmla="*/ 2078660 h 6858000"/>
              <a:gd name="connsiteX94" fmla="*/ 1564751 w 2422397"/>
              <a:gd name="connsiteY94" fmla="*/ 2009574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96091 w 2422397"/>
              <a:gd name="connsiteY102" fmla="*/ 1202078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0282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54018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540772 w 2422397"/>
              <a:gd name="connsiteY91" fmla="*/ 2256097 h 6858000"/>
              <a:gd name="connsiteX92" fmla="*/ 1569381 w 2422397"/>
              <a:gd name="connsiteY92" fmla="*/ 2165158 h 6858000"/>
              <a:gd name="connsiteX93" fmla="*/ 1576109 w 2422397"/>
              <a:gd name="connsiteY93" fmla="*/ 2078660 h 6858000"/>
              <a:gd name="connsiteX94" fmla="*/ 1564751 w 2422397"/>
              <a:gd name="connsiteY94" fmla="*/ 2009574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96091 w 2422397"/>
              <a:gd name="connsiteY102" fmla="*/ 1202078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2551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54018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41607 w 2422397"/>
              <a:gd name="connsiteY63" fmla="*/ 4514226 h 6858000"/>
              <a:gd name="connsiteX64" fmla="*/ 957889 w 2422397"/>
              <a:gd name="connsiteY64" fmla="*/ 4481699 h 6858000"/>
              <a:gd name="connsiteX65" fmla="*/ 974975 w 2422397"/>
              <a:gd name="connsiteY65" fmla="*/ 4433921 h 6858000"/>
              <a:gd name="connsiteX66" fmla="*/ 1011638 w 2422397"/>
              <a:gd name="connsiteY66" fmla="*/ 4352312 h 6858000"/>
              <a:gd name="connsiteX67" fmla="*/ 1049579 w 2422397"/>
              <a:gd name="connsiteY67" fmla="*/ 4237953 h 6858000"/>
              <a:gd name="connsiteX68" fmla="*/ 1041314 w 2422397"/>
              <a:gd name="connsiteY68" fmla="*/ 4139706 h 6858000"/>
              <a:gd name="connsiteX69" fmla="*/ 1049328 w 2422397"/>
              <a:gd name="connsiteY69" fmla="*/ 4134671 h 6858000"/>
              <a:gd name="connsiteX70" fmla="*/ 1061133 w 2422397"/>
              <a:gd name="connsiteY70" fmla="*/ 4074160 h 6858000"/>
              <a:gd name="connsiteX71" fmla="*/ 1059121 w 2422397"/>
              <a:gd name="connsiteY71" fmla="*/ 3844497 h 6858000"/>
              <a:gd name="connsiteX72" fmla="*/ 1083386 w 2422397"/>
              <a:gd name="connsiteY72" fmla="*/ 3726730 h 6858000"/>
              <a:gd name="connsiteX73" fmla="*/ 1098990 w 2422397"/>
              <a:gd name="connsiteY73" fmla="*/ 3687782 h 6858000"/>
              <a:gd name="connsiteX74" fmla="*/ 1124701 w 2422397"/>
              <a:gd name="connsiteY74" fmla="*/ 3622348 h 6858000"/>
              <a:gd name="connsiteX75" fmla="*/ 1161137 w 2422397"/>
              <a:gd name="connsiteY75" fmla="*/ 3580464 h 6858000"/>
              <a:gd name="connsiteX76" fmla="*/ 1175812 w 2422397"/>
              <a:gd name="connsiteY76" fmla="*/ 3522969 h 6858000"/>
              <a:gd name="connsiteX77" fmla="*/ 1156951 w 2422397"/>
              <a:gd name="connsiteY77" fmla="*/ 3500538 h 6858000"/>
              <a:gd name="connsiteX78" fmla="*/ 1179877 w 2422397"/>
              <a:gd name="connsiteY78" fmla="*/ 3441984 h 6858000"/>
              <a:gd name="connsiteX79" fmla="*/ 1217096 w 2422397"/>
              <a:gd name="connsiteY79" fmla="*/ 3354156 h 6858000"/>
              <a:gd name="connsiteX80" fmla="*/ 1232811 w 2422397"/>
              <a:gd name="connsiteY80" fmla="*/ 3301153 h 6858000"/>
              <a:gd name="connsiteX81" fmla="*/ 1281985 w 2422397"/>
              <a:gd name="connsiteY81" fmla="*/ 3158933 h 6858000"/>
              <a:gd name="connsiteX82" fmla="*/ 1335997 w 2422397"/>
              <a:gd name="connsiteY82" fmla="*/ 3018423 h 6858000"/>
              <a:gd name="connsiteX83" fmla="*/ 1394864 w 2422397"/>
              <a:gd name="connsiteY83" fmla="*/ 2946152 h 6858000"/>
              <a:gd name="connsiteX84" fmla="*/ 1436360 w 2422397"/>
              <a:gd name="connsiteY84" fmla="*/ 2829469 h 6858000"/>
              <a:gd name="connsiteX85" fmla="*/ 1447242 w 2422397"/>
              <a:gd name="connsiteY85" fmla="*/ 2811546 h 6858000"/>
              <a:gd name="connsiteX86" fmla="*/ 1449881 w 2422397"/>
              <a:gd name="connsiteY86" fmla="*/ 2781535 h 6858000"/>
              <a:gd name="connsiteX87" fmla="*/ 1459218 w 2422397"/>
              <a:gd name="connsiteY87" fmla="*/ 2660724 h 6858000"/>
              <a:gd name="connsiteX88" fmla="*/ 1455455 w 2422397"/>
              <a:gd name="connsiteY88" fmla="*/ 2560980 h 6858000"/>
              <a:gd name="connsiteX89" fmla="*/ 1497362 w 2422397"/>
              <a:gd name="connsiteY89" fmla="*/ 2456303 h 6858000"/>
              <a:gd name="connsiteX90" fmla="*/ 1507343 w 2422397"/>
              <a:gd name="connsiteY90" fmla="*/ 2385923 h 6858000"/>
              <a:gd name="connsiteX91" fmla="*/ 1540772 w 2422397"/>
              <a:gd name="connsiteY91" fmla="*/ 2256097 h 6858000"/>
              <a:gd name="connsiteX92" fmla="*/ 1569381 w 2422397"/>
              <a:gd name="connsiteY92" fmla="*/ 2165158 h 6858000"/>
              <a:gd name="connsiteX93" fmla="*/ 1576109 w 2422397"/>
              <a:gd name="connsiteY93" fmla="*/ 2078660 h 6858000"/>
              <a:gd name="connsiteX94" fmla="*/ 1564751 w 2422397"/>
              <a:gd name="connsiteY94" fmla="*/ 2009574 h 6858000"/>
              <a:gd name="connsiteX95" fmla="*/ 1571917 w 2422397"/>
              <a:gd name="connsiteY95" fmla="*/ 1903700 h 6858000"/>
              <a:gd name="connsiteX96" fmla="*/ 1564944 w 2422397"/>
              <a:gd name="connsiteY96" fmla="*/ 1821321 h 6858000"/>
              <a:gd name="connsiteX97" fmla="*/ 1579022 w 2422397"/>
              <a:gd name="connsiteY97" fmla="*/ 1718757 h 6858000"/>
              <a:gd name="connsiteX98" fmla="*/ 1590196 w 2422397"/>
              <a:gd name="connsiteY98" fmla="*/ 1595914 h 6858000"/>
              <a:gd name="connsiteX99" fmla="*/ 1624363 w 2422397"/>
              <a:gd name="connsiteY99" fmla="*/ 1502483 h 6858000"/>
              <a:gd name="connsiteX100" fmla="*/ 1631539 w 2422397"/>
              <a:gd name="connsiteY100" fmla="*/ 1431520 h 6858000"/>
              <a:gd name="connsiteX101" fmla="*/ 1646296 w 2422397"/>
              <a:gd name="connsiteY101" fmla="*/ 1333057 h 6858000"/>
              <a:gd name="connsiteX102" fmla="*/ 1696091 w 2422397"/>
              <a:gd name="connsiteY102" fmla="*/ 1202078 h 6858000"/>
              <a:gd name="connsiteX103" fmla="*/ 1706993 w 2422397"/>
              <a:gd name="connsiteY103" fmla="*/ 1104797 h 6858000"/>
              <a:gd name="connsiteX104" fmla="*/ 1777273 w 2422397"/>
              <a:gd name="connsiteY104" fmla="*/ 916268 h 6858000"/>
              <a:gd name="connsiteX105" fmla="*/ 1850836 w 2422397"/>
              <a:gd name="connsiteY105" fmla="*/ 825516 h 6858000"/>
              <a:gd name="connsiteX106" fmla="*/ 1911831 w 2422397"/>
              <a:gd name="connsiteY106" fmla="*/ 696577 h 6858000"/>
              <a:gd name="connsiteX107" fmla="*/ 1942209 w 2422397"/>
              <a:gd name="connsiteY107" fmla="*/ 575807 h 6858000"/>
              <a:gd name="connsiteX108" fmla="*/ 1951374 w 2422397"/>
              <a:gd name="connsiteY108" fmla="*/ 556682 h 6858000"/>
              <a:gd name="connsiteX109" fmla="*/ 1951170 w 2422397"/>
              <a:gd name="connsiteY109" fmla="*/ 526639 h 6858000"/>
              <a:gd name="connsiteX110" fmla="*/ 1949059 w 2422397"/>
              <a:gd name="connsiteY110" fmla="*/ 405872 h 6858000"/>
              <a:gd name="connsiteX111" fmla="*/ 1954018 w 2422397"/>
              <a:gd name="connsiteY111" fmla="*/ 307622 h 6858000"/>
              <a:gd name="connsiteX112" fmla="*/ 1967790 w 2422397"/>
              <a:gd name="connsiteY112" fmla="*/ 198682 h 6858000"/>
              <a:gd name="connsiteX113" fmla="*/ 1971093 w 2422397"/>
              <a:gd name="connsiteY113" fmla="*/ 127747 h 6858000"/>
              <a:gd name="connsiteX114" fmla="*/ 1951841 w 2422397"/>
              <a:gd name="connsiteY114" fmla="*/ 4678 h 6858000"/>
              <a:gd name="connsiteX115" fmla="*/ 1953649 w 2422397"/>
              <a:gd name="connsiteY11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20872 w 2422397"/>
              <a:gd name="connsiteY62" fmla="*/ 4609075 h 6858000"/>
              <a:gd name="connsiteX63" fmla="*/ 957889 w 2422397"/>
              <a:gd name="connsiteY63" fmla="*/ 4481699 h 6858000"/>
              <a:gd name="connsiteX64" fmla="*/ 974975 w 2422397"/>
              <a:gd name="connsiteY64" fmla="*/ 4433921 h 6858000"/>
              <a:gd name="connsiteX65" fmla="*/ 1011638 w 2422397"/>
              <a:gd name="connsiteY65" fmla="*/ 4352312 h 6858000"/>
              <a:gd name="connsiteX66" fmla="*/ 1049579 w 2422397"/>
              <a:gd name="connsiteY66" fmla="*/ 4237953 h 6858000"/>
              <a:gd name="connsiteX67" fmla="*/ 1041314 w 2422397"/>
              <a:gd name="connsiteY67" fmla="*/ 4139706 h 6858000"/>
              <a:gd name="connsiteX68" fmla="*/ 1049328 w 2422397"/>
              <a:gd name="connsiteY68" fmla="*/ 4134671 h 6858000"/>
              <a:gd name="connsiteX69" fmla="*/ 1061133 w 2422397"/>
              <a:gd name="connsiteY69" fmla="*/ 4074160 h 6858000"/>
              <a:gd name="connsiteX70" fmla="*/ 1059121 w 2422397"/>
              <a:gd name="connsiteY70" fmla="*/ 3844497 h 6858000"/>
              <a:gd name="connsiteX71" fmla="*/ 1083386 w 2422397"/>
              <a:gd name="connsiteY71" fmla="*/ 3726730 h 6858000"/>
              <a:gd name="connsiteX72" fmla="*/ 1098990 w 2422397"/>
              <a:gd name="connsiteY72" fmla="*/ 3687782 h 6858000"/>
              <a:gd name="connsiteX73" fmla="*/ 1124701 w 2422397"/>
              <a:gd name="connsiteY73" fmla="*/ 3622348 h 6858000"/>
              <a:gd name="connsiteX74" fmla="*/ 1161137 w 2422397"/>
              <a:gd name="connsiteY74" fmla="*/ 3580464 h 6858000"/>
              <a:gd name="connsiteX75" fmla="*/ 1175812 w 2422397"/>
              <a:gd name="connsiteY75" fmla="*/ 3522969 h 6858000"/>
              <a:gd name="connsiteX76" fmla="*/ 1156951 w 2422397"/>
              <a:gd name="connsiteY76" fmla="*/ 3500538 h 6858000"/>
              <a:gd name="connsiteX77" fmla="*/ 1179877 w 2422397"/>
              <a:gd name="connsiteY77" fmla="*/ 3441984 h 6858000"/>
              <a:gd name="connsiteX78" fmla="*/ 1217096 w 2422397"/>
              <a:gd name="connsiteY78" fmla="*/ 3354156 h 6858000"/>
              <a:gd name="connsiteX79" fmla="*/ 1232811 w 2422397"/>
              <a:gd name="connsiteY79" fmla="*/ 3301153 h 6858000"/>
              <a:gd name="connsiteX80" fmla="*/ 1281985 w 2422397"/>
              <a:gd name="connsiteY80" fmla="*/ 3158933 h 6858000"/>
              <a:gd name="connsiteX81" fmla="*/ 1335997 w 2422397"/>
              <a:gd name="connsiteY81" fmla="*/ 3018423 h 6858000"/>
              <a:gd name="connsiteX82" fmla="*/ 1394864 w 2422397"/>
              <a:gd name="connsiteY82" fmla="*/ 2946152 h 6858000"/>
              <a:gd name="connsiteX83" fmla="*/ 1436360 w 2422397"/>
              <a:gd name="connsiteY83" fmla="*/ 2829469 h 6858000"/>
              <a:gd name="connsiteX84" fmla="*/ 1447242 w 2422397"/>
              <a:gd name="connsiteY84" fmla="*/ 2811546 h 6858000"/>
              <a:gd name="connsiteX85" fmla="*/ 1449881 w 2422397"/>
              <a:gd name="connsiteY85" fmla="*/ 2781535 h 6858000"/>
              <a:gd name="connsiteX86" fmla="*/ 1459218 w 2422397"/>
              <a:gd name="connsiteY86" fmla="*/ 2660724 h 6858000"/>
              <a:gd name="connsiteX87" fmla="*/ 1455455 w 2422397"/>
              <a:gd name="connsiteY87" fmla="*/ 2560980 h 6858000"/>
              <a:gd name="connsiteX88" fmla="*/ 1497362 w 2422397"/>
              <a:gd name="connsiteY88" fmla="*/ 2456303 h 6858000"/>
              <a:gd name="connsiteX89" fmla="*/ 1507343 w 2422397"/>
              <a:gd name="connsiteY89" fmla="*/ 2385923 h 6858000"/>
              <a:gd name="connsiteX90" fmla="*/ 1540772 w 2422397"/>
              <a:gd name="connsiteY90" fmla="*/ 2256097 h 6858000"/>
              <a:gd name="connsiteX91" fmla="*/ 1569381 w 2422397"/>
              <a:gd name="connsiteY91" fmla="*/ 2165158 h 6858000"/>
              <a:gd name="connsiteX92" fmla="*/ 1576109 w 2422397"/>
              <a:gd name="connsiteY92" fmla="*/ 2078660 h 6858000"/>
              <a:gd name="connsiteX93" fmla="*/ 1564751 w 2422397"/>
              <a:gd name="connsiteY93" fmla="*/ 2009574 h 6858000"/>
              <a:gd name="connsiteX94" fmla="*/ 1571917 w 2422397"/>
              <a:gd name="connsiteY94" fmla="*/ 1903700 h 6858000"/>
              <a:gd name="connsiteX95" fmla="*/ 1564944 w 2422397"/>
              <a:gd name="connsiteY95" fmla="*/ 1821321 h 6858000"/>
              <a:gd name="connsiteX96" fmla="*/ 1579022 w 2422397"/>
              <a:gd name="connsiteY96" fmla="*/ 1718757 h 6858000"/>
              <a:gd name="connsiteX97" fmla="*/ 1590196 w 2422397"/>
              <a:gd name="connsiteY97" fmla="*/ 1595914 h 6858000"/>
              <a:gd name="connsiteX98" fmla="*/ 1624363 w 2422397"/>
              <a:gd name="connsiteY98" fmla="*/ 1502483 h 6858000"/>
              <a:gd name="connsiteX99" fmla="*/ 1631539 w 2422397"/>
              <a:gd name="connsiteY99" fmla="*/ 1431520 h 6858000"/>
              <a:gd name="connsiteX100" fmla="*/ 1646296 w 2422397"/>
              <a:gd name="connsiteY100" fmla="*/ 1333057 h 6858000"/>
              <a:gd name="connsiteX101" fmla="*/ 1696091 w 2422397"/>
              <a:gd name="connsiteY101" fmla="*/ 1202078 h 6858000"/>
              <a:gd name="connsiteX102" fmla="*/ 1706993 w 2422397"/>
              <a:gd name="connsiteY102" fmla="*/ 1104797 h 6858000"/>
              <a:gd name="connsiteX103" fmla="*/ 1777273 w 2422397"/>
              <a:gd name="connsiteY103" fmla="*/ 916268 h 6858000"/>
              <a:gd name="connsiteX104" fmla="*/ 1850836 w 2422397"/>
              <a:gd name="connsiteY104" fmla="*/ 825516 h 6858000"/>
              <a:gd name="connsiteX105" fmla="*/ 1911831 w 2422397"/>
              <a:gd name="connsiteY105" fmla="*/ 696577 h 6858000"/>
              <a:gd name="connsiteX106" fmla="*/ 1942209 w 2422397"/>
              <a:gd name="connsiteY106" fmla="*/ 575807 h 6858000"/>
              <a:gd name="connsiteX107" fmla="*/ 1951374 w 2422397"/>
              <a:gd name="connsiteY107" fmla="*/ 556682 h 6858000"/>
              <a:gd name="connsiteX108" fmla="*/ 1951170 w 2422397"/>
              <a:gd name="connsiteY108" fmla="*/ 526639 h 6858000"/>
              <a:gd name="connsiteX109" fmla="*/ 1949059 w 2422397"/>
              <a:gd name="connsiteY109" fmla="*/ 405872 h 6858000"/>
              <a:gd name="connsiteX110" fmla="*/ 1954018 w 2422397"/>
              <a:gd name="connsiteY110" fmla="*/ 307622 h 6858000"/>
              <a:gd name="connsiteX111" fmla="*/ 1967790 w 2422397"/>
              <a:gd name="connsiteY111" fmla="*/ 198682 h 6858000"/>
              <a:gd name="connsiteX112" fmla="*/ 1971093 w 2422397"/>
              <a:gd name="connsiteY112" fmla="*/ 127747 h 6858000"/>
              <a:gd name="connsiteX113" fmla="*/ 1951841 w 2422397"/>
              <a:gd name="connsiteY113" fmla="*/ 4678 h 6858000"/>
              <a:gd name="connsiteX114" fmla="*/ 1953649 w 2422397"/>
              <a:gd name="connsiteY114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57889 w 2422397"/>
              <a:gd name="connsiteY62" fmla="*/ 4481699 h 6858000"/>
              <a:gd name="connsiteX63" fmla="*/ 974975 w 2422397"/>
              <a:gd name="connsiteY63" fmla="*/ 4433921 h 6858000"/>
              <a:gd name="connsiteX64" fmla="*/ 1011638 w 2422397"/>
              <a:gd name="connsiteY64" fmla="*/ 4352312 h 6858000"/>
              <a:gd name="connsiteX65" fmla="*/ 1049579 w 2422397"/>
              <a:gd name="connsiteY65" fmla="*/ 4237953 h 6858000"/>
              <a:gd name="connsiteX66" fmla="*/ 1041314 w 2422397"/>
              <a:gd name="connsiteY66" fmla="*/ 4139706 h 6858000"/>
              <a:gd name="connsiteX67" fmla="*/ 1049328 w 2422397"/>
              <a:gd name="connsiteY67" fmla="*/ 4134671 h 6858000"/>
              <a:gd name="connsiteX68" fmla="*/ 1061133 w 2422397"/>
              <a:gd name="connsiteY68" fmla="*/ 4074160 h 6858000"/>
              <a:gd name="connsiteX69" fmla="*/ 1059121 w 2422397"/>
              <a:gd name="connsiteY69" fmla="*/ 3844497 h 6858000"/>
              <a:gd name="connsiteX70" fmla="*/ 1083386 w 2422397"/>
              <a:gd name="connsiteY70" fmla="*/ 3726730 h 6858000"/>
              <a:gd name="connsiteX71" fmla="*/ 1098990 w 2422397"/>
              <a:gd name="connsiteY71" fmla="*/ 3687782 h 6858000"/>
              <a:gd name="connsiteX72" fmla="*/ 1124701 w 2422397"/>
              <a:gd name="connsiteY72" fmla="*/ 3622348 h 6858000"/>
              <a:gd name="connsiteX73" fmla="*/ 1161137 w 2422397"/>
              <a:gd name="connsiteY73" fmla="*/ 3580464 h 6858000"/>
              <a:gd name="connsiteX74" fmla="*/ 1175812 w 2422397"/>
              <a:gd name="connsiteY74" fmla="*/ 3522969 h 6858000"/>
              <a:gd name="connsiteX75" fmla="*/ 1156951 w 2422397"/>
              <a:gd name="connsiteY75" fmla="*/ 3500538 h 6858000"/>
              <a:gd name="connsiteX76" fmla="*/ 1179877 w 2422397"/>
              <a:gd name="connsiteY76" fmla="*/ 3441984 h 6858000"/>
              <a:gd name="connsiteX77" fmla="*/ 1217096 w 2422397"/>
              <a:gd name="connsiteY77" fmla="*/ 3354156 h 6858000"/>
              <a:gd name="connsiteX78" fmla="*/ 1232811 w 2422397"/>
              <a:gd name="connsiteY78" fmla="*/ 3301153 h 6858000"/>
              <a:gd name="connsiteX79" fmla="*/ 1281985 w 2422397"/>
              <a:gd name="connsiteY79" fmla="*/ 3158933 h 6858000"/>
              <a:gd name="connsiteX80" fmla="*/ 1335997 w 2422397"/>
              <a:gd name="connsiteY80" fmla="*/ 3018423 h 6858000"/>
              <a:gd name="connsiteX81" fmla="*/ 1394864 w 2422397"/>
              <a:gd name="connsiteY81" fmla="*/ 2946152 h 6858000"/>
              <a:gd name="connsiteX82" fmla="*/ 1436360 w 2422397"/>
              <a:gd name="connsiteY82" fmla="*/ 2829469 h 6858000"/>
              <a:gd name="connsiteX83" fmla="*/ 1447242 w 2422397"/>
              <a:gd name="connsiteY83" fmla="*/ 2811546 h 6858000"/>
              <a:gd name="connsiteX84" fmla="*/ 1449881 w 2422397"/>
              <a:gd name="connsiteY84" fmla="*/ 2781535 h 6858000"/>
              <a:gd name="connsiteX85" fmla="*/ 1459218 w 2422397"/>
              <a:gd name="connsiteY85" fmla="*/ 2660724 h 6858000"/>
              <a:gd name="connsiteX86" fmla="*/ 1455455 w 2422397"/>
              <a:gd name="connsiteY86" fmla="*/ 2560980 h 6858000"/>
              <a:gd name="connsiteX87" fmla="*/ 1497362 w 2422397"/>
              <a:gd name="connsiteY87" fmla="*/ 2456303 h 6858000"/>
              <a:gd name="connsiteX88" fmla="*/ 1507343 w 2422397"/>
              <a:gd name="connsiteY88" fmla="*/ 2385923 h 6858000"/>
              <a:gd name="connsiteX89" fmla="*/ 1540772 w 2422397"/>
              <a:gd name="connsiteY89" fmla="*/ 2256097 h 6858000"/>
              <a:gd name="connsiteX90" fmla="*/ 1569381 w 2422397"/>
              <a:gd name="connsiteY90" fmla="*/ 2165158 h 6858000"/>
              <a:gd name="connsiteX91" fmla="*/ 1576109 w 2422397"/>
              <a:gd name="connsiteY91" fmla="*/ 2078660 h 6858000"/>
              <a:gd name="connsiteX92" fmla="*/ 1564751 w 2422397"/>
              <a:gd name="connsiteY92" fmla="*/ 2009574 h 6858000"/>
              <a:gd name="connsiteX93" fmla="*/ 1571917 w 2422397"/>
              <a:gd name="connsiteY93" fmla="*/ 1903700 h 6858000"/>
              <a:gd name="connsiteX94" fmla="*/ 1564944 w 2422397"/>
              <a:gd name="connsiteY94" fmla="*/ 1821321 h 6858000"/>
              <a:gd name="connsiteX95" fmla="*/ 1579022 w 2422397"/>
              <a:gd name="connsiteY95" fmla="*/ 1718757 h 6858000"/>
              <a:gd name="connsiteX96" fmla="*/ 1590196 w 2422397"/>
              <a:gd name="connsiteY96" fmla="*/ 1595914 h 6858000"/>
              <a:gd name="connsiteX97" fmla="*/ 1624363 w 2422397"/>
              <a:gd name="connsiteY97" fmla="*/ 1502483 h 6858000"/>
              <a:gd name="connsiteX98" fmla="*/ 1631539 w 2422397"/>
              <a:gd name="connsiteY98" fmla="*/ 1431520 h 6858000"/>
              <a:gd name="connsiteX99" fmla="*/ 1646296 w 2422397"/>
              <a:gd name="connsiteY99" fmla="*/ 1333057 h 6858000"/>
              <a:gd name="connsiteX100" fmla="*/ 1696091 w 2422397"/>
              <a:gd name="connsiteY100" fmla="*/ 1202078 h 6858000"/>
              <a:gd name="connsiteX101" fmla="*/ 1706993 w 2422397"/>
              <a:gd name="connsiteY101" fmla="*/ 1104797 h 6858000"/>
              <a:gd name="connsiteX102" fmla="*/ 1777273 w 2422397"/>
              <a:gd name="connsiteY102" fmla="*/ 916268 h 6858000"/>
              <a:gd name="connsiteX103" fmla="*/ 1850836 w 2422397"/>
              <a:gd name="connsiteY103" fmla="*/ 825516 h 6858000"/>
              <a:gd name="connsiteX104" fmla="*/ 1911831 w 2422397"/>
              <a:gd name="connsiteY104" fmla="*/ 696577 h 6858000"/>
              <a:gd name="connsiteX105" fmla="*/ 1942209 w 2422397"/>
              <a:gd name="connsiteY105" fmla="*/ 575807 h 6858000"/>
              <a:gd name="connsiteX106" fmla="*/ 1951374 w 2422397"/>
              <a:gd name="connsiteY106" fmla="*/ 556682 h 6858000"/>
              <a:gd name="connsiteX107" fmla="*/ 1951170 w 2422397"/>
              <a:gd name="connsiteY107" fmla="*/ 526639 h 6858000"/>
              <a:gd name="connsiteX108" fmla="*/ 1949059 w 2422397"/>
              <a:gd name="connsiteY108" fmla="*/ 405872 h 6858000"/>
              <a:gd name="connsiteX109" fmla="*/ 1954018 w 2422397"/>
              <a:gd name="connsiteY109" fmla="*/ 307622 h 6858000"/>
              <a:gd name="connsiteX110" fmla="*/ 1967790 w 2422397"/>
              <a:gd name="connsiteY110" fmla="*/ 198682 h 6858000"/>
              <a:gd name="connsiteX111" fmla="*/ 1971093 w 2422397"/>
              <a:gd name="connsiteY111" fmla="*/ 127747 h 6858000"/>
              <a:gd name="connsiteX112" fmla="*/ 1951841 w 2422397"/>
              <a:gd name="connsiteY112" fmla="*/ 4678 h 6858000"/>
              <a:gd name="connsiteX113" fmla="*/ 1953649 w 2422397"/>
              <a:gd name="connsiteY113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85938 w 2422397"/>
              <a:gd name="connsiteY62" fmla="*/ 4515358 h 6858000"/>
              <a:gd name="connsiteX63" fmla="*/ 974975 w 2422397"/>
              <a:gd name="connsiteY63" fmla="*/ 4433921 h 6858000"/>
              <a:gd name="connsiteX64" fmla="*/ 1011638 w 2422397"/>
              <a:gd name="connsiteY64" fmla="*/ 4352312 h 6858000"/>
              <a:gd name="connsiteX65" fmla="*/ 1049579 w 2422397"/>
              <a:gd name="connsiteY65" fmla="*/ 4237953 h 6858000"/>
              <a:gd name="connsiteX66" fmla="*/ 1041314 w 2422397"/>
              <a:gd name="connsiteY66" fmla="*/ 4139706 h 6858000"/>
              <a:gd name="connsiteX67" fmla="*/ 1049328 w 2422397"/>
              <a:gd name="connsiteY67" fmla="*/ 4134671 h 6858000"/>
              <a:gd name="connsiteX68" fmla="*/ 1061133 w 2422397"/>
              <a:gd name="connsiteY68" fmla="*/ 4074160 h 6858000"/>
              <a:gd name="connsiteX69" fmla="*/ 1059121 w 2422397"/>
              <a:gd name="connsiteY69" fmla="*/ 3844497 h 6858000"/>
              <a:gd name="connsiteX70" fmla="*/ 1083386 w 2422397"/>
              <a:gd name="connsiteY70" fmla="*/ 3726730 h 6858000"/>
              <a:gd name="connsiteX71" fmla="*/ 1098990 w 2422397"/>
              <a:gd name="connsiteY71" fmla="*/ 3687782 h 6858000"/>
              <a:gd name="connsiteX72" fmla="*/ 1124701 w 2422397"/>
              <a:gd name="connsiteY72" fmla="*/ 3622348 h 6858000"/>
              <a:gd name="connsiteX73" fmla="*/ 1161137 w 2422397"/>
              <a:gd name="connsiteY73" fmla="*/ 3580464 h 6858000"/>
              <a:gd name="connsiteX74" fmla="*/ 1175812 w 2422397"/>
              <a:gd name="connsiteY74" fmla="*/ 3522969 h 6858000"/>
              <a:gd name="connsiteX75" fmla="*/ 1156951 w 2422397"/>
              <a:gd name="connsiteY75" fmla="*/ 3500538 h 6858000"/>
              <a:gd name="connsiteX76" fmla="*/ 1179877 w 2422397"/>
              <a:gd name="connsiteY76" fmla="*/ 3441984 h 6858000"/>
              <a:gd name="connsiteX77" fmla="*/ 1217096 w 2422397"/>
              <a:gd name="connsiteY77" fmla="*/ 3354156 h 6858000"/>
              <a:gd name="connsiteX78" fmla="*/ 1232811 w 2422397"/>
              <a:gd name="connsiteY78" fmla="*/ 3301153 h 6858000"/>
              <a:gd name="connsiteX79" fmla="*/ 1281985 w 2422397"/>
              <a:gd name="connsiteY79" fmla="*/ 3158933 h 6858000"/>
              <a:gd name="connsiteX80" fmla="*/ 1335997 w 2422397"/>
              <a:gd name="connsiteY80" fmla="*/ 3018423 h 6858000"/>
              <a:gd name="connsiteX81" fmla="*/ 1394864 w 2422397"/>
              <a:gd name="connsiteY81" fmla="*/ 2946152 h 6858000"/>
              <a:gd name="connsiteX82" fmla="*/ 1436360 w 2422397"/>
              <a:gd name="connsiteY82" fmla="*/ 2829469 h 6858000"/>
              <a:gd name="connsiteX83" fmla="*/ 1447242 w 2422397"/>
              <a:gd name="connsiteY83" fmla="*/ 2811546 h 6858000"/>
              <a:gd name="connsiteX84" fmla="*/ 1449881 w 2422397"/>
              <a:gd name="connsiteY84" fmla="*/ 2781535 h 6858000"/>
              <a:gd name="connsiteX85" fmla="*/ 1459218 w 2422397"/>
              <a:gd name="connsiteY85" fmla="*/ 2660724 h 6858000"/>
              <a:gd name="connsiteX86" fmla="*/ 1455455 w 2422397"/>
              <a:gd name="connsiteY86" fmla="*/ 2560980 h 6858000"/>
              <a:gd name="connsiteX87" fmla="*/ 1497362 w 2422397"/>
              <a:gd name="connsiteY87" fmla="*/ 2456303 h 6858000"/>
              <a:gd name="connsiteX88" fmla="*/ 1507343 w 2422397"/>
              <a:gd name="connsiteY88" fmla="*/ 2385923 h 6858000"/>
              <a:gd name="connsiteX89" fmla="*/ 1540772 w 2422397"/>
              <a:gd name="connsiteY89" fmla="*/ 2256097 h 6858000"/>
              <a:gd name="connsiteX90" fmla="*/ 1569381 w 2422397"/>
              <a:gd name="connsiteY90" fmla="*/ 2165158 h 6858000"/>
              <a:gd name="connsiteX91" fmla="*/ 1576109 w 2422397"/>
              <a:gd name="connsiteY91" fmla="*/ 2078660 h 6858000"/>
              <a:gd name="connsiteX92" fmla="*/ 1564751 w 2422397"/>
              <a:gd name="connsiteY92" fmla="*/ 2009574 h 6858000"/>
              <a:gd name="connsiteX93" fmla="*/ 1571917 w 2422397"/>
              <a:gd name="connsiteY93" fmla="*/ 1903700 h 6858000"/>
              <a:gd name="connsiteX94" fmla="*/ 1564944 w 2422397"/>
              <a:gd name="connsiteY94" fmla="*/ 1821321 h 6858000"/>
              <a:gd name="connsiteX95" fmla="*/ 1579022 w 2422397"/>
              <a:gd name="connsiteY95" fmla="*/ 1718757 h 6858000"/>
              <a:gd name="connsiteX96" fmla="*/ 1590196 w 2422397"/>
              <a:gd name="connsiteY96" fmla="*/ 1595914 h 6858000"/>
              <a:gd name="connsiteX97" fmla="*/ 1624363 w 2422397"/>
              <a:gd name="connsiteY97" fmla="*/ 1502483 h 6858000"/>
              <a:gd name="connsiteX98" fmla="*/ 1631539 w 2422397"/>
              <a:gd name="connsiteY98" fmla="*/ 1431520 h 6858000"/>
              <a:gd name="connsiteX99" fmla="*/ 1646296 w 2422397"/>
              <a:gd name="connsiteY99" fmla="*/ 1333057 h 6858000"/>
              <a:gd name="connsiteX100" fmla="*/ 1696091 w 2422397"/>
              <a:gd name="connsiteY100" fmla="*/ 1202078 h 6858000"/>
              <a:gd name="connsiteX101" fmla="*/ 1706993 w 2422397"/>
              <a:gd name="connsiteY101" fmla="*/ 1104797 h 6858000"/>
              <a:gd name="connsiteX102" fmla="*/ 1777273 w 2422397"/>
              <a:gd name="connsiteY102" fmla="*/ 916268 h 6858000"/>
              <a:gd name="connsiteX103" fmla="*/ 1850836 w 2422397"/>
              <a:gd name="connsiteY103" fmla="*/ 825516 h 6858000"/>
              <a:gd name="connsiteX104" fmla="*/ 1911831 w 2422397"/>
              <a:gd name="connsiteY104" fmla="*/ 696577 h 6858000"/>
              <a:gd name="connsiteX105" fmla="*/ 1942209 w 2422397"/>
              <a:gd name="connsiteY105" fmla="*/ 575807 h 6858000"/>
              <a:gd name="connsiteX106" fmla="*/ 1951374 w 2422397"/>
              <a:gd name="connsiteY106" fmla="*/ 556682 h 6858000"/>
              <a:gd name="connsiteX107" fmla="*/ 1951170 w 2422397"/>
              <a:gd name="connsiteY107" fmla="*/ 526639 h 6858000"/>
              <a:gd name="connsiteX108" fmla="*/ 1949059 w 2422397"/>
              <a:gd name="connsiteY108" fmla="*/ 405872 h 6858000"/>
              <a:gd name="connsiteX109" fmla="*/ 1954018 w 2422397"/>
              <a:gd name="connsiteY109" fmla="*/ 307622 h 6858000"/>
              <a:gd name="connsiteX110" fmla="*/ 1967790 w 2422397"/>
              <a:gd name="connsiteY110" fmla="*/ 198682 h 6858000"/>
              <a:gd name="connsiteX111" fmla="*/ 1971093 w 2422397"/>
              <a:gd name="connsiteY111" fmla="*/ 127747 h 6858000"/>
              <a:gd name="connsiteX112" fmla="*/ 1951841 w 2422397"/>
              <a:gd name="connsiteY112" fmla="*/ 4678 h 6858000"/>
              <a:gd name="connsiteX113" fmla="*/ 1953649 w 2422397"/>
              <a:gd name="connsiteY113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78370 w 2422397"/>
              <a:gd name="connsiteY35" fmla="*/ 5652188 h 6858000"/>
              <a:gd name="connsiteX36" fmla="*/ 694129 w 2422397"/>
              <a:gd name="connsiteY36" fmla="*/ 5471630 h 6858000"/>
              <a:gd name="connsiteX37" fmla="*/ 723657 w 2422397"/>
              <a:gd name="connsiteY37" fmla="*/ 5356170 h 6858000"/>
              <a:gd name="connsiteX38" fmla="*/ 723661 w 2422397"/>
              <a:gd name="connsiteY38" fmla="*/ 5356076 h 6858000"/>
              <a:gd name="connsiteX39" fmla="*/ 720651 w 2422397"/>
              <a:gd name="connsiteY39" fmla="*/ 5331990 h 6858000"/>
              <a:gd name="connsiteX40" fmla="*/ 725358 w 2422397"/>
              <a:gd name="connsiteY40" fmla="*/ 5309193 h 6858000"/>
              <a:gd name="connsiteX41" fmla="*/ 726926 w 2422397"/>
              <a:gd name="connsiteY41" fmla="*/ 5311182 h 6858000"/>
              <a:gd name="connsiteX42" fmla="*/ 727761 w 2422397"/>
              <a:gd name="connsiteY42" fmla="*/ 5304702 h 6858000"/>
              <a:gd name="connsiteX43" fmla="*/ 732974 w 2422397"/>
              <a:gd name="connsiteY43" fmla="*/ 5303522 h 6858000"/>
              <a:gd name="connsiteX44" fmla="*/ 762873 w 2422397"/>
              <a:gd name="connsiteY44" fmla="*/ 5269094 h 6858000"/>
              <a:gd name="connsiteX45" fmla="*/ 784867 w 2422397"/>
              <a:gd name="connsiteY45" fmla="*/ 5235785 h 6858000"/>
              <a:gd name="connsiteX46" fmla="*/ 796271 w 2422397"/>
              <a:gd name="connsiteY46" fmla="*/ 5175473 h 6858000"/>
              <a:gd name="connsiteX47" fmla="*/ 821529 w 2422397"/>
              <a:gd name="connsiteY47" fmla="*/ 5012929 h 6858000"/>
              <a:gd name="connsiteX48" fmla="*/ 846340 w 2422397"/>
              <a:gd name="connsiteY48" fmla="*/ 4944976 h 6858000"/>
              <a:gd name="connsiteX49" fmla="*/ 840157 w 2422397"/>
              <a:gd name="connsiteY49" fmla="*/ 4872869 h 6858000"/>
              <a:gd name="connsiteX50" fmla="*/ 855718 w 2422397"/>
              <a:gd name="connsiteY50" fmla="*/ 4850916 h 6858000"/>
              <a:gd name="connsiteX51" fmla="*/ 858709 w 2422397"/>
              <a:gd name="connsiteY51" fmla="*/ 4847264 h 6858000"/>
              <a:gd name="connsiteX52" fmla="*/ 863990 w 2422397"/>
              <a:gd name="connsiteY52" fmla="*/ 4829718 h 6858000"/>
              <a:gd name="connsiteX53" fmla="*/ 873842 w 2422397"/>
              <a:gd name="connsiteY53" fmla="*/ 4828439 h 6858000"/>
              <a:gd name="connsiteX54" fmla="*/ 887779 w 2422397"/>
              <a:gd name="connsiteY54" fmla="*/ 4804655 h 6858000"/>
              <a:gd name="connsiteX55" fmla="*/ 893894 w 2422397"/>
              <a:gd name="connsiteY55" fmla="*/ 4777060 h 6858000"/>
              <a:gd name="connsiteX56" fmla="*/ 883546 w 2422397"/>
              <a:gd name="connsiteY56" fmla="*/ 4777089 h 6858000"/>
              <a:gd name="connsiteX57" fmla="*/ 883812 w 2422397"/>
              <a:gd name="connsiteY57" fmla="*/ 4774559 h 6858000"/>
              <a:gd name="connsiteX58" fmla="*/ 903401 w 2422397"/>
              <a:gd name="connsiteY58" fmla="*/ 4679442 h 6858000"/>
              <a:gd name="connsiteX59" fmla="*/ 916253 w 2422397"/>
              <a:gd name="connsiteY59" fmla="*/ 4651970 h 6858000"/>
              <a:gd name="connsiteX60" fmla="*/ 922608 w 2422397"/>
              <a:gd name="connsiteY60" fmla="*/ 4649785 h 6858000"/>
              <a:gd name="connsiteX61" fmla="*/ 924139 w 2422397"/>
              <a:gd name="connsiteY61" fmla="*/ 4631605 h 6858000"/>
              <a:gd name="connsiteX62" fmla="*/ 985938 w 2422397"/>
              <a:gd name="connsiteY62" fmla="*/ 4515358 h 6858000"/>
              <a:gd name="connsiteX63" fmla="*/ 1011638 w 2422397"/>
              <a:gd name="connsiteY63" fmla="*/ 4352312 h 6858000"/>
              <a:gd name="connsiteX64" fmla="*/ 1049579 w 2422397"/>
              <a:gd name="connsiteY64" fmla="*/ 4237953 h 6858000"/>
              <a:gd name="connsiteX65" fmla="*/ 1041314 w 2422397"/>
              <a:gd name="connsiteY65" fmla="*/ 4139706 h 6858000"/>
              <a:gd name="connsiteX66" fmla="*/ 1049328 w 2422397"/>
              <a:gd name="connsiteY66" fmla="*/ 4134671 h 6858000"/>
              <a:gd name="connsiteX67" fmla="*/ 1061133 w 2422397"/>
              <a:gd name="connsiteY67" fmla="*/ 4074160 h 6858000"/>
              <a:gd name="connsiteX68" fmla="*/ 1059121 w 2422397"/>
              <a:gd name="connsiteY68" fmla="*/ 3844497 h 6858000"/>
              <a:gd name="connsiteX69" fmla="*/ 1083386 w 2422397"/>
              <a:gd name="connsiteY69" fmla="*/ 3726730 h 6858000"/>
              <a:gd name="connsiteX70" fmla="*/ 1098990 w 2422397"/>
              <a:gd name="connsiteY70" fmla="*/ 3687782 h 6858000"/>
              <a:gd name="connsiteX71" fmla="*/ 1124701 w 2422397"/>
              <a:gd name="connsiteY71" fmla="*/ 3622348 h 6858000"/>
              <a:gd name="connsiteX72" fmla="*/ 1161137 w 2422397"/>
              <a:gd name="connsiteY72" fmla="*/ 3580464 h 6858000"/>
              <a:gd name="connsiteX73" fmla="*/ 1175812 w 2422397"/>
              <a:gd name="connsiteY73" fmla="*/ 3522969 h 6858000"/>
              <a:gd name="connsiteX74" fmla="*/ 1156951 w 2422397"/>
              <a:gd name="connsiteY74" fmla="*/ 3500538 h 6858000"/>
              <a:gd name="connsiteX75" fmla="*/ 1179877 w 2422397"/>
              <a:gd name="connsiteY75" fmla="*/ 3441984 h 6858000"/>
              <a:gd name="connsiteX76" fmla="*/ 1217096 w 2422397"/>
              <a:gd name="connsiteY76" fmla="*/ 3354156 h 6858000"/>
              <a:gd name="connsiteX77" fmla="*/ 1232811 w 2422397"/>
              <a:gd name="connsiteY77" fmla="*/ 3301153 h 6858000"/>
              <a:gd name="connsiteX78" fmla="*/ 1281985 w 2422397"/>
              <a:gd name="connsiteY78" fmla="*/ 3158933 h 6858000"/>
              <a:gd name="connsiteX79" fmla="*/ 1335997 w 2422397"/>
              <a:gd name="connsiteY79" fmla="*/ 3018423 h 6858000"/>
              <a:gd name="connsiteX80" fmla="*/ 1394864 w 2422397"/>
              <a:gd name="connsiteY80" fmla="*/ 2946152 h 6858000"/>
              <a:gd name="connsiteX81" fmla="*/ 1436360 w 2422397"/>
              <a:gd name="connsiteY81" fmla="*/ 2829469 h 6858000"/>
              <a:gd name="connsiteX82" fmla="*/ 1447242 w 2422397"/>
              <a:gd name="connsiteY82" fmla="*/ 2811546 h 6858000"/>
              <a:gd name="connsiteX83" fmla="*/ 1449881 w 2422397"/>
              <a:gd name="connsiteY83" fmla="*/ 2781535 h 6858000"/>
              <a:gd name="connsiteX84" fmla="*/ 1459218 w 2422397"/>
              <a:gd name="connsiteY84" fmla="*/ 2660724 h 6858000"/>
              <a:gd name="connsiteX85" fmla="*/ 1455455 w 2422397"/>
              <a:gd name="connsiteY85" fmla="*/ 2560980 h 6858000"/>
              <a:gd name="connsiteX86" fmla="*/ 1497362 w 2422397"/>
              <a:gd name="connsiteY86" fmla="*/ 2456303 h 6858000"/>
              <a:gd name="connsiteX87" fmla="*/ 1507343 w 2422397"/>
              <a:gd name="connsiteY87" fmla="*/ 2385923 h 6858000"/>
              <a:gd name="connsiteX88" fmla="*/ 1540772 w 2422397"/>
              <a:gd name="connsiteY88" fmla="*/ 2256097 h 6858000"/>
              <a:gd name="connsiteX89" fmla="*/ 1569381 w 2422397"/>
              <a:gd name="connsiteY89" fmla="*/ 2165158 h 6858000"/>
              <a:gd name="connsiteX90" fmla="*/ 1576109 w 2422397"/>
              <a:gd name="connsiteY90" fmla="*/ 2078660 h 6858000"/>
              <a:gd name="connsiteX91" fmla="*/ 1564751 w 2422397"/>
              <a:gd name="connsiteY91" fmla="*/ 2009574 h 6858000"/>
              <a:gd name="connsiteX92" fmla="*/ 1571917 w 2422397"/>
              <a:gd name="connsiteY92" fmla="*/ 1903700 h 6858000"/>
              <a:gd name="connsiteX93" fmla="*/ 1564944 w 2422397"/>
              <a:gd name="connsiteY93" fmla="*/ 1821321 h 6858000"/>
              <a:gd name="connsiteX94" fmla="*/ 1579022 w 2422397"/>
              <a:gd name="connsiteY94" fmla="*/ 1718757 h 6858000"/>
              <a:gd name="connsiteX95" fmla="*/ 1590196 w 2422397"/>
              <a:gd name="connsiteY95" fmla="*/ 1595914 h 6858000"/>
              <a:gd name="connsiteX96" fmla="*/ 1624363 w 2422397"/>
              <a:gd name="connsiteY96" fmla="*/ 1502483 h 6858000"/>
              <a:gd name="connsiteX97" fmla="*/ 1631539 w 2422397"/>
              <a:gd name="connsiteY97" fmla="*/ 1431520 h 6858000"/>
              <a:gd name="connsiteX98" fmla="*/ 1646296 w 2422397"/>
              <a:gd name="connsiteY98" fmla="*/ 1333057 h 6858000"/>
              <a:gd name="connsiteX99" fmla="*/ 1696091 w 2422397"/>
              <a:gd name="connsiteY99" fmla="*/ 1202078 h 6858000"/>
              <a:gd name="connsiteX100" fmla="*/ 1706993 w 2422397"/>
              <a:gd name="connsiteY100" fmla="*/ 1104797 h 6858000"/>
              <a:gd name="connsiteX101" fmla="*/ 1777273 w 2422397"/>
              <a:gd name="connsiteY101" fmla="*/ 916268 h 6858000"/>
              <a:gd name="connsiteX102" fmla="*/ 1850836 w 2422397"/>
              <a:gd name="connsiteY102" fmla="*/ 825516 h 6858000"/>
              <a:gd name="connsiteX103" fmla="*/ 1911831 w 2422397"/>
              <a:gd name="connsiteY103" fmla="*/ 696577 h 6858000"/>
              <a:gd name="connsiteX104" fmla="*/ 1942209 w 2422397"/>
              <a:gd name="connsiteY104" fmla="*/ 575807 h 6858000"/>
              <a:gd name="connsiteX105" fmla="*/ 1951374 w 2422397"/>
              <a:gd name="connsiteY105" fmla="*/ 556682 h 6858000"/>
              <a:gd name="connsiteX106" fmla="*/ 1951170 w 2422397"/>
              <a:gd name="connsiteY106" fmla="*/ 526639 h 6858000"/>
              <a:gd name="connsiteX107" fmla="*/ 1949059 w 2422397"/>
              <a:gd name="connsiteY107" fmla="*/ 405872 h 6858000"/>
              <a:gd name="connsiteX108" fmla="*/ 1954018 w 2422397"/>
              <a:gd name="connsiteY108" fmla="*/ 307622 h 6858000"/>
              <a:gd name="connsiteX109" fmla="*/ 1967790 w 2422397"/>
              <a:gd name="connsiteY109" fmla="*/ 198682 h 6858000"/>
              <a:gd name="connsiteX110" fmla="*/ 1971093 w 2422397"/>
              <a:gd name="connsiteY110" fmla="*/ 127747 h 6858000"/>
              <a:gd name="connsiteX111" fmla="*/ 1951841 w 2422397"/>
              <a:gd name="connsiteY111" fmla="*/ 4678 h 6858000"/>
              <a:gd name="connsiteX112" fmla="*/ 1953649 w 2422397"/>
              <a:gd name="connsiteY112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94129 w 2422397"/>
              <a:gd name="connsiteY35" fmla="*/ 5471630 h 6858000"/>
              <a:gd name="connsiteX36" fmla="*/ 723657 w 2422397"/>
              <a:gd name="connsiteY36" fmla="*/ 5356170 h 6858000"/>
              <a:gd name="connsiteX37" fmla="*/ 723661 w 2422397"/>
              <a:gd name="connsiteY37" fmla="*/ 5356076 h 6858000"/>
              <a:gd name="connsiteX38" fmla="*/ 720651 w 2422397"/>
              <a:gd name="connsiteY38" fmla="*/ 5331990 h 6858000"/>
              <a:gd name="connsiteX39" fmla="*/ 725358 w 2422397"/>
              <a:gd name="connsiteY39" fmla="*/ 5309193 h 6858000"/>
              <a:gd name="connsiteX40" fmla="*/ 726926 w 2422397"/>
              <a:gd name="connsiteY40" fmla="*/ 5311182 h 6858000"/>
              <a:gd name="connsiteX41" fmla="*/ 727761 w 2422397"/>
              <a:gd name="connsiteY41" fmla="*/ 5304702 h 6858000"/>
              <a:gd name="connsiteX42" fmla="*/ 732974 w 2422397"/>
              <a:gd name="connsiteY42" fmla="*/ 5303522 h 6858000"/>
              <a:gd name="connsiteX43" fmla="*/ 762873 w 2422397"/>
              <a:gd name="connsiteY43" fmla="*/ 5269094 h 6858000"/>
              <a:gd name="connsiteX44" fmla="*/ 784867 w 2422397"/>
              <a:gd name="connsiteY44" fmla="*/ 5235785 h 6858000"/>
              <a:gd name="connsiteX45" fmla="*/ 796271 w 2422397"/>
              <a:gd name="connsiteY45" fmla="*/ 5175473 h 6858000"/>
              <a:gd name="connsiteX46" fmla="*/ 821529 w 2422397"/>
              <a:gd name="connsiteY46" fmla="*/ 5012929 h 6858000"/>
              <a:gd name="connsiteX47" fmla="*/ 846340 w 2422397"/>
              <a:gd name="connsiteY47" fmla="*/ 4944976 h 6858000"/>
              <a:gd name="connsiteX48" fmla="*/ 840157 w 2422397"/>
              <a:gd name="connsiteY48" fmla="*/ 4872869 h 6858000"/>
              <a:gd name="connsiteX49" fmla="*/ 855718 w 2422397"/>
              <a:gd name="connsiteY49" fmla="*/ 4850916 h 6858000"/>
              <a:gd name="connsiteX50" fmla="*/ 858709 w 2422397"/>
              <a:gd name="connsiteY50" fmla="*/ 4847264 h 6858000"/>
              <a:gd name="connsiteX51" fmla="*/ 863990 w 2422397"/>
              <a:gd name="connsiteY51" fmla="*/ 4829718 h 6858000"/>
              <a:gd name="connsiteX52" fmla="*/ 873842 w 2422397"/>
              <a:gd name="connsiteY52" fmla="*/ 4828439 h 6858000"/>
              <a:gd name="connsiteX53" fmla="*/ 887779 w 2422397"/>
              <a:gd name="connsiteY53" fmla="*/ 4804655 h 6858000"/>
              <a:gd name="connsiteX54" fmla="*/ 893894 w 2422397"/>
              <a:gd name="connsiteY54" fmla="*/ 4777060 h 6858000"/>
              <a:gd name="connsiteX55" fmla="*/ 883546 w 2422397"/>
              <a:gd name="connsiteY55" fmla="*/ 4777089 h 6858000"/>
              <a:gd name="connsiteX56" fmla="*/ 883812 w 2422397"/>
              <a:gd name="connsiteY56" fmla="*/ 4774559 h 6858000"/>
              <a:gd name="connsiteX57" fmla="*/ 903401 w 2422397"/>
              <a:gd name="connsiteY57" fmla="*/ 4679442 h 6858000"/>
              <a:gd name="connsiteX58" fmla="*/ 916253 w 2422397"/>
              <a:gd name="connsiteY58" fmla="*/ 4651970 h 6858000"/>
              <a:gd name="connsiteX59" fmla="*/ 922608 w 2422397"/>
              <a:gd name="connsiteY59" fmla="*/ 4649785 h 6858000"/>
              <a:gd name="connsiteX60" fmla="*/ 924139 w 2422397"/>
              <a:gd name="connsiteY60" fmla="*/ 4631605 h 6858000"/>
              <a:gd name="connsiteX61" fmla="*/ 985938 w 2422397"/>
              <a:gd name="connsiteY61" fmla="*/ 4515358 h 6858000"/>
              <a:gd name="connsiteX62" fmla="*/ 1011638 w 2422397"/>
              <a:gd name="connsiteY62" fmla="*/ 4352312 h 6858000"/>
              <a:gd name="connsiteX63" fmla="*/ 1049579 w 2422397"/>
              <a:gd name="connsiteY63" fmla="*/ 4237953 h 6858000"/>
              <a:gd name="connsiteX64" fmla="*/ 1041314 w 2422397"/>
              <a:gd name="connsiteY64" fmla="*/ 4139706 h 6858000"/>
              <a:gd name="connsiteX65" fmla="*/ 1049328 w 2422397"/>
              <a:gd name="connsiteY65" fmla="*/ 4134671 h 6858000"/>
              <a:gd name="connsiteX66" fmla="*/ 1061133 w 2422397"/>
              <a:gd name="connsiteY66" fmla="*/ 4074160 h 6858000"/>
              <a:gd name="connsiteX67" fmla="*/ 1059121 w 2422397"/>
              <a:gd name="connsiteY67" fmla="*/ 3844497 h 6858000"/>
              <a:gd name="connsiteX68" fmla="*/ 1083386 w 2422397"/>
              <a:gd name="connsiteY68" fmla="*/ 3726730 h 6858000"/>
              <a:gd name="connsiteX69" fmla="*/ 1098990 w 2422397"/>
              <a:gd name="connsiteY69" fmla="*/ 3687782 h 6858000"/>
              <a:gd name="connsiteX70" fmla="*/ 1124701 w 2422397"/>
              <a:gd name="connsiteY70" fmla="*/ 3622348 h 6858000"/>
              <a:gd name="connsiteX71" fmla="*/ 1161137 w 2422397"/>
              <a:gd name="connsiteY71" fmla="*/ 3580464 h 6858000"/>
              <a:gd name="connsiteX72" fmla="*/ 1175812 w 2422397"/>
              <a:gd name="connsiteY72" fmla="*/ 3522969 h 6858000"/>
              <a:gd name="connsiteX73" fmla="*/ 1156951 w 2422397"/>
              <a:gd name="connsiteY73" fmla="*/ 3500538 h 6858000"/>
              <a:gd name="connsiteX74" fmla="*/ 1179877 w 2422397"/>
              <a:gd name="connsiteY74" fmla="*/ 3441984 h 6858000"/>
              <a:gd name="connsiteX75" fmla="*/ 1217096 w 2422397"/>
              <a:gd name="connsiteY75" fmla="*/ 3354156 h 6858000"/>
              <a:gd name="connsiteX76" fmla="*/ 1232811 w 2422397"/>
              <a:gd name="connsiteY76" fmla="*/ 3301153 h 6858000"/>
              <a:gd name="connsiteX77" fmla="*/ 1281985 w 2422397"/>
              <a:gd name="connsiteY77" fmla="*/ 3158933 h 6858000"/>
              <a:gd name="connsiteX78" fmla="*/ 1335997 w 2422397"/>
              <a:gd name="connsiteY78" fmla="*/ 3018423 h 6858000"/>
              <a:gd name="connsiteX79" fmla="*/ 1394864 w 2422397"/>
              <a:gd name="connsiteY79" fmla="*/ 2946152 h 6858000"/>
              <a:gd name="connsiteX80" fmla="*/ 1436360 w 2422397"/>
              <a:gd name="connsiteY80" fmla="*/ 2829469 h 6858000"/>
              <a:gd name="connsiteX81" fmla="*/ 1447242 w 2422397"/>
              <a:gd name="connsiteY81" fmla="*/ 2811546 h 6858000"/>
              <a:gd name="connsiteX82" fmla="*/ 1449881 w 2422397"/>
              <a:gd name="connsiteY82" fmla="*/ 2781535 h 6858000"/>
              <a:gd name="connsiteX83" fmla="*/ 1459218 w 2422397"/>
              <a:gd name="connsiteY83" fmla="*/ 2660724 h 6858000"/>
              <a:gd name="connsiteX84" fmla="*/ 1455455 w 2422397"/>
              <a:gd name="connsiteY84" fmla="*/ 2560980 h 6858000"/>
              <a:gd name="connsiteX85" fmla="*/ 1497362 w 2422397"/>
              <a:gd name="connsiteY85" fmla="*/ 2456303 h 6858000"/>
              <a:gd name="connsiteX86" fmla="*/ 1507343 w 2422397"/>
              <a:gd name="connsiteY86" fmla="*/ 2385923 h 6858000"/>
              <a:gd name="connsiteX87" fmla="*/ 1540772 w 2422397"/>
              <a:gd name="connsiteY87" fmla="*/ 2256097 h 6858000"/>
              <a:gd name="connsiteX88" fmla="*/ 1569381 w 2422397"/>
              <a:gd name="connsiteY88" fmla="*/ 2165158 h 6858000"/>
              <a:gd name="connsiteX89" fmla="*/ 1576109 w 2422397"/>
              <a:gd name="connsiteY89" fmla="*/ 2078660 h 6858000"/>
              <a:gd name="connsiteX90" fmla="*/ 1564751 w 2422397"/>
              <a:gd name="connsiteY90" fmla="*/ 2009574 h 6858000"/>
              <a:gd name="connsiteX91" fmla="*/ 1571917 w 2422397"/>
              <a:gd name="connsiteY91" fmla="*/ 1903700 h 6858000"/>
              <a:gd name="connsiteX92" fmla="*/ 1564944 w 2422397"/>
              <a:gd name="connsiteY92" fmla="*/ 1821321 h 6858000"/>
              <a:gd name="connsiteX93" fmla="*/ 1579022 w 2422397"/>
              <a:gd name="connsiteY93" fmla="*/ 1718757 h 6858000"/>
              <a:gd name="connsiteX94" fmla="*/ 1590196 w 2422397"/>
              <a:gd name="connsiteY94" fmla="*/ 1595914 h 6858000"/>
              <a:gd name="connsiteX95" fmla="*/ 1624363 w 2422397"/>
              <a:gd name="connsiteY95" fmla="*/ 1502483 h 6858000"/>
              <a:gd name="connsiteX96" fmla="*/ 1631539 w 2422397"/>
              <a:gd name="connsiteY96" fmla="*/ 1431520 h 6858000"/>
              <a:gd name="connsiteX97" fmla="*/ 1646296 w 2422397"/>
              <a:gd name="connsiteY97" fmla="*/ 1333057 h 6858000"/>
              <a:gd name="connsiteX98" fmla="*/ 1696091 w 2422397"/>
              <a:gd name="connsiteY98" fmla="*/ 1202078 h 6858000"/>
              <a:gd name="connsiteX99" fmla="*/ 1706993 w 2422397"/>
              <a:gd name="connsiteY99" fmla="*/ 1104797 h 6858000"/>
              <a:gd name="connsiteX100" fmla="*/ 1777273 w 2422397"/>
              <a:gd name="connsiteY100" fmla="*/ 916268 h 6858000"/>
              <a:gd name="connsiteX101" fmla="*/ 1850836 w 2422397"/>
              <a:gd name="connsiteY101" fmla="*/ 825516 h 6858000"/>
              <a:gd name="connsiteX102" fmla="*/ 1911831 w 2422397"/>
              <a:gd name="connsiteY102" fmla="*/ 696577 h 6858000"/>
              <a:gd name="connsiteX103" fmla="*/ 1942209 w 2422397"/>
              <a:gd name="connsiteY103" fmla="*/ 575807 h 6858000"/>
              <a:gd name="connsiteX104" fmla="*/ 1951374 w 2422397"/>
              <a:gd name="connsiteY104" fmla="*/ 556682 h 6858000"/>
              <a:gd name="connsiteX105" fmla="*/ 1951170 w 2422397"/>
              <a:gd name="connsiteY105" fmla="*/ 526639 h 6858000"/>
              <a:gd name="connsiteX106" fmla="*/ 1949059 w 2422397"/>
              <a:gd name="connsiteY106" fmla="*/ 405872 h 6858000"/>
              <a:gd name="connsiteX107" fmla="*/ 1954018 w 2422397"/>
              <a:gd name="connsiteY107" fmla="*/ 307622 h 6858000"/>
              <a:gd name="connsiteX108" fmla="*/ 1967790 w 2422397"/>
              <a:gd name="connsiteY108" fmla="*/ 198682 h 6858000"/>
              <a:gd name="connsiteX109" fmla="*/ 1971093 w 2422397"/>
              <a:gd name="connsiteY109" fmla="*/ 127747 h 6858000"/>
              <a:gd name="connsiteX110" fmla="*/ 1951841 w 2422397"/>
              <a:gd name="connsiteY110" fmla="*/ 4678 h 6858000"/>
              <a:gd name="connsiteX111" fmla="*/ 1953649 w 2422397"/>
              <a:gd name="connsiteY111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94129 w 2422397"/>
              <a:gd name="connsiteY35" fmla="*/ 5471630 h 6858000"/>
              <a:gd name="connsiteX36" fmla="*/ 723657 w 2422397"/>
              <a:gd name="connsiteY36" fmla="*/ 5356170 h 6858000"/>
              <a:gd name="connsiteX37" fmla="*/ 723661 w 2422397"/>
              <a:gd name="connsiteY37" fmla="*/ 5356076 h 6858000"/>
              <a:gd name="connsiteX38" fmla="*/ 725358 w 2422397"/>
              <a:gd name="connsiteY38" fmla="*/ 5309193 h 6858000"/>
              <a:gd name="connsiteX39" fmla="*/ 726926 w 2422397"/>
              <a:gd name="connsiteY39" fmla="*/ 5311182 h 6858000"/>
              <a:gd name="connsiteX40" fmla="*/ 727761 w 2422397"/>
              <a:gd name="connsiteY40" fmla="*/ 5304702 h 6858000"/>
              <a:gd name="connsiteX41" fmla="*/ 732974 w 2422397"/>
              <a:gd name="connsiteY41" fmla="*/ 5303522 h 6858000"/>
              <a:gd name="connsiteX42" fmla="*/ 762873 w 2422397"/>
              <a:gd name="connsiteY42" fmla="*/ 5269094 h 6858000"/>
              <a:gd name="connsiteX43" fmla="*/ 784867 w 2422397"/>
              <a:gd name="connsiteY43" fmla="*/ 5235785 h 6858000"/>
              <a:gd name="connsiteX44" fmla="*/ 796271 w 2422397"/>
              <a:gd name="connsiteY44" fmla="*/ 5175473 h 6858000"/>
              <a:gd name="connsiteX45" fmla="*/ 821529 w 2422397"/>
              <a:gd name="connsiteY45" fmla="*/ 5012929 h 6858000"/>
              <a:gd name="connsiteX46" fmla="*/ 846340 w 2422397"/>
              <a:gd name="connsiteY46" fmla="*/ 4944976 h 6858000"/>
              <a:gd name="connsiteX47" fmla="*/ 840157 w 2422397"/>
              <a:gd name="connsiteY47" fmla="*/ 4872869 h 6858000"/>
              <a:gd name="connsiteX48" fmla="*/ 855718 w 2422397"/>
              <a:gd name="connsiteY48" fmla="*/ 4850916 h 6858000"/>
              <a:gd name="connsiteX49" fmla="*/ 858709 w 2422397"/>
              <a:gd name="connsiteY49" fmla="*/ 4847264 h 6858000"/>
              <a:gd name="connsiteX50" fmla="*/ 863990 w 2422397"/>
              <a:gd name="connsiteY50" fmla="*/ 4829718 h 6858000"/>
              <a:gd name="connsiteX51" fmla="*/ 873842 w 2422397"/>
              <a:gd name="connsiteY51" fmla="*/ 4828439 h 6858000"/>
              <a:gd name="connsiteX52" fmla="*/ 887779 w 2422397"/>
              <a:gd name="connsiteY52" fmla="*/ 4804655 h 6858000"/>
              <a:gd name="connsiteX53" fmla="*/ 893894 w 2422397"/>
              <a:gd name="connsiteY53" fmla="*/ 4777060 h 6858000"/>
              <a:gd name="connsiteX54" fmla="*/ 883546 w 2422397"/>
              <a:gd name="connsiteY54" fmla="*/ 4777089 h 6858000"/>
              <a:gd name="connsiteX55" fmla="*/ 883812 w 2422397"/>
              <a:gd name="connsiteY55" fmla="*/ 4774559 h 6858000"/>
              <a:gd name="connsiteX56" fmla="*/ 903401 w 2422397"/>
              <a:gd name="connsiteY56" fmla="*/ 4679442 h 6858000"/>
              <a:gd name="connsiteX57" fmla="*/ 916253 w 2422397"/>
              <a:gd name="connsiteY57" fmla="*/ 4651970 h 6858000"/>
              <a:gd name="connsiteX58" fmla="*/ 922608 w 2422397"/>
              <a:gd name="connsiteY58" fmla="*/ 4649785 h 6858000"/>
              <a:gd name="connsiteX59" fmla="*/ 924139 w 2422397"/>
              <a:gd name="connsiteY59" fmla="*/ 4631605 h 6858000"/>
              <a:gd name="connsiteX60" fmla="*/ 985938 w 2422397"/>
              <a:gd name="connsiteY60" fmla="*/ 4515358 h 6858000"/>
              <a:gd name="connsiteX61" fmla="*/ 1011638 w 2422397"/>
              <a:gd name="connsiteY61" fmla="*/ 4352312 h 6858000"/>
              <a:gd name="connsiteX62" fmla="*/ 1049579 w 2422397"/>
              <a:gd name="connsiteY62" fmla="*/ 4237953 h 6858000"/>
              <a:gd name="connsiteX63" fmla="*/ 1041314 w 2422397"/>
              <a:gd name="connsiteY63" fmla="*/ 4139706 h 6858000"/>
              <a:gd name="connsiteX64" fmla="*/ 1049328 w 2422397"/>
              <a:gd name="connsiteY64" fmla="*/ 4134671 h 6858000"/>
              <a:gd name="connsiteX65" fmla="*/ 1061133 w 2422397"/>
              <a:gd name="connsiteY65" fmla="*/ 4074160 h 6858000"/>
              <a:gd name="connsiteX66" fmla="*/ 1059121 w 2422397"/>
              <a:gd name="connsiteY66" fmla="*/ 3844497 h 6858000"/>
              <a:gd name="connsiteX67" fmla="*/ 1083386 w 2422397"/>
              <a:gd name="connsiteY67" fmla="*/ 3726730 h 6858000"/>
              <a:gd name="connsiteX68" fmla="*/ 1098990 w 2422397"/>
              <a:gd name="connsiteY68" fmla="*/ 3687782 h 6858000"/>
              <a:gd name="connsiteX69" fmla="*/ 1124701 w 2422397"/>
              <a:gd name="connsiteY69" fmla="*/ 3622348 h 6858000"/>
              <a:gd name="connsiteX70" fmla="*/ 1161137 w 2422397"/>
              <a:gd name="connsiteY70" fmla="*/ 3580464 h 6858000"/>
              <a:gd name="connsiteX71" fmla="*/ 1175812 w 2422397"/>
              <a:gd name="connsiteY71" fmla="*/ 3522969 h 6858000"/>
              <a:gd name="connsiteX72" fmla="*/ 1156951 w 2422397"/>
              <a:gd name="connsiteY72" fmla="*/ 3500538 h 6858000"/>
              <a:gd name="connsiteX73" fmla="*/ 1179877 w 2422397"/>
              <a:gd name="connsiteY73" fmla="*/ 3441984 h 6858000"/>
              <a:gd name="connsiteX74" fmla="*/ 1217096 w 2422397"/>
              <a:gd name="connsiteY74" fmla="*/ 3354156 h 6858000"/>
              <a:gd name="connsiteX75" fmla="*/ 1232811 w 2422397"/>
              <a:gd name="connsiteY75" fmla="*/ 3301153 h 6858000"/>
              <a:gd name="connsiteX76" fmla="*/ 1281985 w 2422397"/>
              <a:gd name="connsiteY76" fmla="*/ 3158933 h 6858000"/>
              <a:gd name="connsiteX77" fmla="*/ 1335997 w 2422397"/>
              <a:gd name="connsiteY77" fmla="*/ 3018423 h 6858000"/>
              <a:gd name="connsiteX78" fmla="*/ 1394864 w 2422397"/>
              <a:gd name="connsiteY78" fmla="*/ 2946152 h 6858000"/>
              <a:gd name="connsiteX79" fmla="*/ 1436360 w 2422397"/>
              <a:gd name="connsiteY79" fmla="*/ 2829469 h 6858000"/>
              <a:gd name="connsiteX80" fmla="*/ 1447242 w 2422397"/>
              <a:gd name="connsiteY80" fmla="*/ 2811546 h 6858000"/>
              <a:gd name="connsiteX81" fmla="*/ 1449881 w 2422397"/>
              <a:gd name="connsiteY81" fmla="*/ 2781535 h 6858000"/>
              <a:gd name="connsiteX82" fmla="*/ 1459218 w 2422397"/>
              <a:gd name="connsiteY82" fmla="*/ 2660724 h 6858000"/>
              <a:gd name="connsiteX83" fmla="*/ 1455455 w 2422397"/>
              <a:gd name="connsiteY83" fmla="*/ 2560980 h 6858000"/>
              <a:gd name="connsiteX84" fmla="*/ 1497362 w 2422397"/>
              <a:gd name="connsiteY84" fmla="*/ 2456303 h 6858000"/>
              <a:gd name="connsiteX85" fmla="*/ 1507343 w 2422397"/>
              <a:gd name="connsiteY85" fmla="*/ 2385923 h 6858000"/>
              <a:gd name="connsiteX86" fmla="*/ 1540772 w 2422397"/>
              <a:gd name="connsiteY86" fmla="*/ 2256097 h 6858000"/>
              <a:gd name="connsiteX87" fmla="*/ 1569381 w 2422397"/>
              <a:gd name="connsiteY87" fmla="*/ 2165158 h 6858000"/>
              <a:gd name="connsiteX88" fmla="*/ 1576109 w 2422397"/>
              <a:gd name="connsiteY88" fmla="*/ 2078660 h 6858000"/>
              <a:gd name="connsiteX89" fmla="*/ 1564751 w 2422397"/>
              <a:gd name="connsiteY89" fmla="*/ 2009574 h 6858000"/>
              <a:gd name="connsiteX90" fmla="*/ 1571917 w 2422397"/>
              <a:gd name="connsiteY90" fmla="*/ 1903700 h 6858000"/>
              <a:gd name="connsiteX91" fmla="*/ 1564944 w 2422397"/>
              <a:gd name="connsiteY91" fmla="*/ 1821321 h 6858000"/>
              <a:gd name="connsiteX92" fmla="*/ 1579022 w 2422397"/>
              <a:gd name="connsiteY92" fmla="*/ 1718757 h 6858000"/>
              <a:gd name="connsiteX93" fmla="*/ 1590196 w 2422397"/>
              <a:gd name="connsiteY93" fmla="*/ 1595914 h 6858000"/>
              <a:gd name="connsiteX94" fmla="*/ 1624363 w 2422397"/>
              <a:gd name="connsiteY94" fmla="*/ 1502483 h 6858000"/>
              <a:gd name="connsiteX95" fmla="*/ 1631539 w 2422397"/>
              <a:gd name="connsiteY95" fmla="*/ 1431520 h 6858000"/>
              <a:gd name="connsiteX96" fmla="*/ 1646296 w 2422397"/>
              <a:gd name="connsiteY96" fmla="*/ 1333057 h 6858000"/>
              <a:gd name="connsiteX97" fmla="*/ 1696091 w 2422397"/>
              <a:gd name="connsiteY97" fmla="*/ 1202078 h 6858000"/>
              <a:gd name="connsiteX98" fmla="*/ 1706993 w 2422397"/>
              <a:gd name="connsiteY98" fmla="*/ 1104797 h 6858000"/>
              <a:gd name="connsiteX99" fmla="*/ 1777273 w 2422397"/>
              <a:gd name="connsiteY99" fmla="*/ 916268 h 6858000"/>
              <a:gd name="connsiteX100" fmla="*/ 1850836 w 2422397"/>
              <a:gd name="connsiteY100" fmla="*/ 825516 h 6858000"/>
              <a:gd name="connsiteX101" fmla="*/ 1911831 w 2422397"/>
              <a:gd name="connsiteY101" fmla="*/ 696577 h 6858000"/>
              <a:gd name="connsiteX102" fmla="*/ 1942209 w 2422397"/>
              <a:gd name="connsiteY102" fmla="*/ 575807 h 6858000"/>
              <a:gd name="connsiteX103" fmla="*/ 1951374 w 2422397"/>
              <a:gd name="connsiteY103" fmla="*/ 556682 h 6858000"/>
              <a:gd name="connsiteX104" fmla="*/ 1951170 w 2422397"/>
              <a:gd name="connsiteY104" fmla="*/ 526639 h 6858000"/>
              <a:gd name="connsiteX105" fmla="*/ 1949059 w 2422397"/>
              <a:gd name="connsiteY105" fmla="*/ 405872 h 6858000"/>
              <a:gd name="connsiteX106" fmla="*/ 1954018 w 2422397"/>
              <a:gd name="connsiteY106" fmla="*/ 307622 h 6858000"/>
              <a:gd name="connsiteX107" fmla="*/ 1967790 w 2422397"/>
              <a:gd name="connsiteY107" fmla="*/ 198682 h 6858000"/>
              <a:gd name="connsiteX108" fmla="*/ 1971093 w 2422397"/>
              <a:gd name="connsiteY108" fmla="*/ 127747 h 6858000"/>
              <a:gd name="connsiteX109" fmla="*/ 1951841 w 2422397"/>
              <a:gd name="connsiteY109" fmla="*/ 4678 h 6858000"/>
              <a:gd name="connsiteX110" fmla="*/ 1953649 w 2422397"/>
              <a:gd name="connsiteY110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79667 w 2422397"/>
              <a:gd name="connsiteY9" fmla="*/ 6581637 h 6858000"/>
              <a:gd name="connsiteX10" fmla="*/ 168724 w 2422397"/>
              <a:gd name="connsiteY10" fmla="*/ 6547069 h 6858000"/>
              <a:gd name="connsiteX11" fmla="*/ 199197 w 2422397"/>
              <a:gd name="connsiteY11" fmla="*/ 6509743 h 6858000"/>
              <a:gd name="connsiteX12" fmla="*/ 247224 w 2422397"/>
              <a:gd name="connsiteY12" fmla="*/ 6455839 h 6858000"/>
              <a:gd name="connsiteX13" fmla="*/ 270687 w 2422397"/>
              <a:gd name="connsiteY13" fmla="*/ 6418363 h 6858000"/>
              <a:gd name="connsiteX14" fmla="*/ 339376 w 2422397"/>
              <a:gd name="connsiteY14" fmla="*/ 6322934 h 6858000"/>
              <a:gd name="connsiteX15" fmla="*/ 393529 w 2422397"/>
              <a:gd name="connsiteY15" fmla="*/ 6259863 h 6858000"/>
              <a:gd name="connsiteX16" fmla="*/ 443949 w 2422397"/>
              <a:gd name="connsiteY16" fmla="*/ 6218313 h 6858000"/>
              <a:gd name="connsiteX17" fmla="*/ 478259 w 2422397"/>
              <a:gd name="connsiteY17" fmla="*/ 6183918 h 6858000"/>
              <a:gd name="connsiteX18" fmla="*/ 482177 w 2422397"/>
              <a:gd name="connsiteY18" fmla="*/ 6173358 h 6858000"/>
              <a:gd name="connsiteX19" fmla="*/ 482556 w 2422397"/>
              <a:gd name="connsiteY19" fmla="*/ 6173443 h 6858000"/>
              <a:gd name="connsiteX20" fmla="*/ 485673 w 2422397"/>
              <a:gd name="connsiteY20" fmla="*/ 6162875 h 6858000"/>
              <a:gd name="connsiteX21" fmla="*/ 524588 w 2422397"/>
              <a:gd name="connsiteY21" fmla="*/ 6111327 h 6858000"/>
              <a:gd name="connsiteX22" fmla="*/ 547843 w 2422397"/>
              <a:gd name="connsiteY22" fmla="*/ 6075666 h 6858000"/>
              <a:gd name="connsiteX23" fmla="*/ 562259 w 2422397"/>
              <a:gd name="connsiteY23" fmla="*/ 6054865 h 6858000"/>
              <a:gd name="connsiteX24" fmla="*/ 571463 w 2422397"/>
              <a:gd name="connsiteY24" fmla="*/ 6045606 h 6858000"/>
              <a:gd name="connsiteX25" fmla="*/ 573012 w 2422397"/>
              <a:gd name="connsiteY25" fmla="*/ 6046223 h 6858000"/>
              <a:gd name="connsiteX26" fmla="*/ 584071 w 2422397"/>
              <a:gd name="connsiteY26" fmla="*/ 5992286 h 6858000"/>
              <a:gd name="connsiteX27" fmla="*/ 587812 w 2422397"/>
              <a:gd name="connsiteY27" fmla="*/ 5987907 h 6858000"/>
              <a:gd name="connsiteX28" fmla="*/ 592115 w 2422397"/>
              <a:gd name="connsiteY28" fmla="*/ 5949187 h 6858000"/>
              <a:gd name="connsiteX29" fmla="*/ 595889 w 2422397"/>
              <a:gd name="connsiteY29" fmla="*/ 5931081 h 6858000"/>
              <a:gd name="connsiteX30" fmla="*/ 593758 w 2422397"/>
              <a:gd name="connsiteY30" fmla="*/ 5922047 h 6858000"/>
              <a:gd name="connsiteX31" fmla="*/ 600949 w 2422397"/>
              <a:gd name="connsiteY31" fmla="*/ 5897316 h 6858000"/>
              <a:gd name="connsiteX32" fmla="*/ 602981 w 2422397"/>
              <a:gd name="connsiteY32" fmla="*/ 5895955 h 6858000"/>
              <a:gd name="connsiteX33" fmla="*/ 604430 w 2422397"/>
              <a:gd name="connsiteY33" fmla="*/ 5870052 h 6858000"/>
              <a:gd name="connsiteX34" fmla="*/ 631983 w 2422397"/>
              <a:gd name="connsiteY34" fmla="*/ 5814475 h 6858000"/>
              <a:gd name="connsiteX35" fmla="*/ 654861 w 2422397"/>
              <a:gd name="connsiteY35" fmla="*/ 5538948 h 6858000"/>
              <a:gd name="connsiteX36" fmla="*/ 723657 w 2422397"/>
              <a:gd name="connsiteY36" fmla="*/ 5356170 h 6858000"/>
              <a:gd name="connsiteX37" fmla="*/ 723661 w 2422397"/>
              <a:gd name="connsiteY37" fmla="*/ 5356076 h 6858000"/>
              <a:gd name="connsiteX38" fmla="*/ 725358 w 2422397"/>
              <a:gd name="connsiteY38" fmla="*/ 5309193 h 6858000"/>
              <a:gd name="connsiteX39" fmla="*/ 726926 w 2422397"/>
              <a:gd name="connsiteY39" fmla="*/ 5311182 h 6858000"/>
              <a:gd name="connsiteX40" fmla="*/ 727761 w 2422397"/>
              <a:gd name="connsiteY40" fmla="*/ 5304702 h 6858000"/>
              <a:gd name="connsiteX41" fmla="*/ 732974 w 2422397"/>
              <a:gd name="connsiteY41" fmla="*/ 5303522 h 6858000"/>
              <a:gd name="connsiteX42" fmla="*/ 762873 w 2422397"/>
              <a:gd name="connsiteY42" fmla="*/ 5269094 h 6858000"/>
              <a:gd name="connsiteX43" fmla="*/ 784867 w 2422397"/>
              <a:gd name="connsiteY43" fmla="*/ 5235785 h 6858000"/>
              <a:gd name="connsiteX44" fmla="*/ 796271 w 2422397"/>
              <a:gd name="connsiteY44" fmla="*/ 5175473 h 6858000"/>
              <a:gd name="connsiteX45" fmla="*/ 821529 w 2422397"/>
              <a:gd name="connsiteY45" fmla="*/ 5012929 h 6858000"/>
              <a:gd name="connsiteX46" fmla="*/ 846340 w 2422397"/>
              <a:gd name="connsiteY46" fmla="*/ 4944976 h 6858000"/>
              <a:gd name="connsiteX47" fmla="*/ 840157 w 2422397"/>
              <a:gd name="connsiteY47" fmla="*/ 4872869 h 6858000"/>
              <a:gd name="connsiteX48" fmla="*/ 855718 w 2422397"/>
              <a:gd name="connsiteY48" fmla="*/ 4850916 h 6858000"/>
              <a:gd name="connsiteX49" fmla="*/ 858709 w 2422397"/>
              <a:gd name="connsiteY49" fmla="*/ 4847264 h 6858000"/>
              <a:gd name="connsiteX50" fmla="*/ 863990 w 2422397"/>
              <a:gd name="connsiteY50" fmla="*/ 4829718 h 6858000"/>
              <a:gd name="connsiteX51" fmla="*/ 873842 w 2422397"/>
              <a:gd name="connsiteY51" fmla="*/ 4828439 h 6858000"/>
              <a:gd name="connsiteX52" fmla="*/ 887779 w 2422397"/>
              <a:gd name="connsiteY52" fmla="*/ 4804655 h 6858000"/>
              <a:gd name="connsiteX53" fmla="*/ 893894 w 2422397"/>
              <a:gd name="connsiteY53" fmla="*/ 4777060 h 6858000"/>
              <a:gd name="connsiteX54" fmla="*/ 883546 w 2422397"/>
              <a:gd name="connsiteY54" fmla="*/ 4777089 h 6858000"/>
              <a:gd name="connsiteX55" fmla="*/ 883812 w 2422397"/>
              <a:gd name="connsiteY55" fmla="*/ 4774559 h 6858000"/>
              <a:gd name="connsiteX56" fmla="*/ 903401 w 2422397"/>
              <a:gd name="connsiteY56" fmla="*/ 4679442 h 6858000"/>
              <a:gd name="connsiteX57" fmla="*/ 916253 w 2422397"/>
              <a:gd name="connsiteY57" fmla="*/ 4651970 h 6858000"/>
              <a:gd name="connsiteX58" fmla="*/ 922608 w 2422397"/>
              <a:gd name="connsiteY58" fmla="*/ 4649785 h 6858000"/>
              <a:gd name="connsiteX59" fmla="*/ 924139 w 2422397"/>
              <a:gd name="connsiteY59" fmla="*/ 4631605 h 6858000"/>
              <a:gd name="connsiteX60" fmla="*/ 985938 w 2422397"/>
              <a:gd name="connsiteY60" fmla="*/ 4515358 h 6858000"/>
              <a:gd name="connsiteX61" fmla="*/ 1011638 w 2422397"/>
              <a:gd name="connsiteY61" fmla="*/ 4352312 h 6858000"/>
              <a:gd name="connsiteX62" fmla="*/ 1049579 w 2422397"/>
              <a:gd name="connsiteY62" fmla="*/ 4237953 h 6858000"/>
              <a:gd name="connsiteX63" fmla="*/ 1041314 w 2422397"/>
              <a:gd name="connsiteY63" fmla="*/ 4139706 h 6858000"/>
              <a:gd name="connsiteX64" fmla="*/ 1049328 w 2422397"/>
              <a:gd name="connsiteY64" fmla="*/ 4134671 h 6858000"/>
              <a:gd name="connsiteX65" fmla="*/ 1061133 w 2422397"/>
              <a:gd name="connsiteY65" fmla="*/ 4074160 h 6858000"/>
              <a:gd name="connsiteX66" fmla="*/ 1059121 w 2422397"/>
              <a:gd name="connsiteY66" fmla="*/ 3844497 h 6858000"/>
              <a:gd name="connsiteX67" fmla="*/ 1083386 w 2422397"/>
              <a:gd name="connsiteY67" fmla="*/ 3726730 h 6858000"/>
              <a:gd name="connsiteX68" fmla="*/ 1098990 w 2422397"/>
              <a:gd name="connsiteY68" fmla="*/ 3687782 h 6858000"/>
              <a:gd name="connsiteX69" fmla="*/ 1124701 w 2422397"/>
              <a:gd name="connsiteY69" fmla="*/ 3622348 h 6858000"/>
              <a:gd name="connsiteX70" fmla="*/ 1161137 w 2422397"/>
              <a:gd name="connsiteY70" fmla="*/ 3580464 h 6858000"/>
              <a:gd name="connsiteX71" fmla="*/ 1175812 w 2422397"/>
              <a:gd name="connsiteY71" fmla="*/ 3522969 h 6858000"/>
              <a:gd name="connsiteX72" fmla="*/ 1156951 w 2422397"/>
              <a:gd name="connsiteY72" fmla="*/ 3500538 h 6858000"/>
              <a:gd name="connsiteX73" fmla="*/ 1179877 w 2422397"/>
              <a:gd name="connsiteY73" fmla="*/ 3441984 h 6858000"/>
              <a:gd name="connsiteX74" fmla="*/ 1217096 w 2422397"/>
              <a:gd name="connsiteY74" fmla="*/ 3354156 h 6858000"/>
              <a:gd name="connsiteX75" fmla="*/ 1232811 w 2422397"/>
              <a:gd name="connsiteY75" fmla="*/ 3301153 h 6858000"/>
              <a:gd name="connsiteX76" fmla="*/ 1281985 w 2422397"/>
              <a:gd name="connsiteY76" fmla="*/ 3158933 h 6858000"/>
              <a:gd name="connsiteX77" fmla="*/ 1335997 w 2422397"/>
              <a:gd name="connsiteY77" fmla="*/ 3018423 h 6858000"/>
              <a:gd name="connsiteX78" fmla="*/ 1394864 w 2422397"/>
              <a:gd name="connsiteY78" fmla="*/ 2946152 h 6858000"/>
              <a:gd name="connsiteX79" fmla="*/ 1436360 w 2422397"/>
              <a:gd name="connsiteY79" fmla="*/ 2829469 h 6858000"/>
              <a:gd name="connsiteX80" fmla="*/ 1447242 w 2422397"/>
              <a:gd name="connsiteY80" fmla="*/ 2811546 h 6858000"/>
              <a:gd name="connsiteX81" fmla="*/ 1449881 w 2422397"/>
              <a:gd name="connsiteY81" fmla="*/ 2781535 h 6858000"/>
              <a:gd name="connsiteX82" fmla="*/ 1459218 w 2422397"/>
              <a:gd name="connsiteY82" fmla="*/ 2660724 h 6858000"/>
              <a:gd name="connsiteX83" fmla="*/ 1455455 w 2422397"/>
              <a:gd name="connsiteY83" fmla="*/ 2560980 h 6858000"/>
              <a:gd name="connsiteX84" fmla="*/ 1497362 w 2422397"/>
              <a:gd name="connsiteY84" fmla="*/ 2456303 h 6858000"/>
              <a:gd name="connsiteX85" fmla="*/ 1507343 w 2422397"/>
              <a:gd name="connsiteY85" fmla="*/ 2385923 h 6858000"/>
              <a:gd name="connsiteX86" fmla="*/ 1540772 w 2422397"/>
              <a:gd name="connsiteY86" fmla="*/ 2256097 h 6858000"/>
              <a:gd name="connsiteX87" fmla="*/ 1569381 w 2422397"/>
              <a:gd name="connsiteY87" fmla="*/ 2165158 h 6858000"/>
              <a:gd name="connsiteX88" fmla="*/ 1576109 w 2422397"/>
              <a:gd name="connsiteY88" fmla="*/ 2078660 h 6858000"/>
              <a:gd name="connsiteX89" fmla="*/ 1564751 w 2422397"/>
              <a:gd name="connsiteY89" fmla="*/ 2009574 h 6858000"/>
              <a:gd name="connsiteX90" fmla="*/ 1571917 w 2422397"/>
              <a:gd name="connsiteY90" fmla="*/ 1903700 h 6858000"/>
              <a:gd name="connsiteX91" fmla="*/ 1564944 w 2422397"/>
              <a:gd name="connsiteY91" fmla="*/ 1821321 h 6858000"/>
              <a:gd name="connsiteX92" fmla="*/ 1579022 w 2422397"/>
              <a:gd name="connsiteY92" fmla="*/ 1718757 h 6858000"/>
              <a:gd name="connsiteX93" fmla="*/ 1590196 w 2422397"/>
              <a:gd name="connsiteY93" fmla="*/ 1595914 h 6858000"/>
              <a:gd name="connsiteX94" fmla="*/ 1624363 w 2422397"/>
              <a:gd name="connsiteY94" fmla="*/ 1502483 h 6858000"/>
              <a:gd name="connsiteX95" fmla="*/ 1631539 w 2422397"/>
              <a:gd name="connsiteY95" fmla="*/ 1431520 h 6858000"/>
              <a:gd name="connsiteX96" fmla="*/ 1646296 w 2422397"/>
              <a:gd name="connsiteY96" fmla="*/ 1333057 h 6858000"/>
              <a:gd name="connsiteX97" fmla="*/ 1696091 w 2422397"/>
              <a:gd name="connsiteY97" fmla="*/ 1202078 h 6858000"/>
              <a:gd name="connsiteX98" fmla="*/ 1706993 w 2422397"/>
              <a:gd name="connsiteY98" fmla="*/ 1104797 h 6858000"/>
              <a:gd name="connsiteX99" fmla="*/ 1777273 w 2422397"/>
              <a:gd name="connsiteY99" fmla="*/ 916268 h 6858000"/>
              <a:gd name="connsiteX100" fmla="*/ 1850836 w 2422397"/>
              <a:gd name="connsiteY100" fmla="*/ 825516 h 6858000"/>
              <a:gd name="connsiteX101" fmla="*/ 1911831 w 2422397"/>
              <a:gd name="connsiteY101" fmla="*/ 696577 h 6858000"/>
              <a:gd name="connsiteX102" fmla="*/ 1942209 w 2422397"/>
              <a:gd name="connsiteY102" fmla="*/ 575807 h 6858000"/>
              <a:gd name="connsiteX103" fmla="*/ 1951374 w 2422397"/>
              <a:gd name="connsiteY103" fmla="*/ 556682 h 6858000"/>
              <a:gd name="connsiteX104" fmla="*/ 1951170 w 2422397"/>
              <a:gd name="connsiteY104" fmla="*/ 526639 h 6858000"/>
              <a:gd name="connsiteX105" fmla="*/ 1949059 w 2422397"/>
              <a:gd name="connsiteY105" fmla="*/ 405872 h 6858000"/>
              <a:gd name="connsiteX106" fmla="*/ 1954018 w 2422397"/>
              <a:gd name="connsiteY106" fmla="*/ 307622 h 6858000"/>
              <a:gd name="connsiteX107" fmla="*/ 1967790 w 2422397"/>
              <a:gd name="connsiteY107" fmla="*/ 198682 h 6858000"/>
              <a:gd name="connsiteX108" fmla="*/ 1971093 w 2422397"/>
              <a:gd name="connsiteY108" fmla="*/ 127747 h 6858000"/>
              <a:gd name="connsiteX109" fmla="*/ 1951841 w 2422397"/>
              <a:gd name="connsiteY109" fmla="*/ 4678 h 6858000"/>
              <a:gd name="connsiteX110" fmla="*/ 1953649 w 2422397"/>
              <a:gd name="connsiteY110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56158 w 2422397"/>
              <a:gd name="connsiteY8" fmla="*/ 6624029 h 6858000"/>
              <a:gd name="connsiteX9" fmla="*/ 168724 w 2422397"/>
              <a:gd name="connsiteY9" fmla="*/ 6547069 h 6858000"/>
              <a:gd name="connsiteX10" fmla="*/ 199197 w 2422397"/>
              <a:gd name="connsiteY10" fmla="*/ 6509743 h 6858000"/>
              <a:gd name="connsiteX11" fmla="*/ 247224 w 2422397"/>
              <a:gd name="connsiteY11" fmla="*/ 6455839 h 6858000"/>
              <a:gd name="connsiteX12" fmla="*/ 270687 w 2422397"/>
              <a:gd name="connsiteY12" fmla="*/ 6418363 h 6858000"/>
              <a:gd name="connsiteX13" fmla="*/ 339376 w 2422397"/>
              <a:gd name="connsiteY13" fmla="*/ 6322934 h 6858000"/>
              <a:gd name="connsiteX14" fmla="*/ 393529 w 2422397"/>
              <a:gd name="connsiteY14" fmla="*/ 6259863 h 6858000"/>
              <a:gd name="connsiteX15" fmla="*/ 443949 w 2422397"/>
              <a:gd name="connsiteY15" fmla="*/ 6218313 h 6858000"/>
              <a:gd name="connsiteX16" fmla="*/ 478259 w 2422397"/>
              <a:gd name="connsiteY16" fmla="*/ 6183918 h 6858000"/>
              <a:gd name="connsiteX17" fmla="*/ 482177 w 2422397"/>
              <a:gd name="connsiteY17" fmla="*/ 6173358 h 6858000"/>
              <a:gd name="connsiteX18" fmla="*/ 482556 w 2422397"/>
              <a:gd name="connsiteY18" fmla="*/ 6173443 h 6858000"/>
              <a:gd name="connsiteX19" fmla="*/ 485673 w 2422397"/>
              <a:gd name="connsiteY19" fmla="*/ 6162875 h 6858000"/>
              <a:gd name="connsiteX20" fmla="*/ 524588 w 2422397"/>
              <a:gd name="connsiteY20" fmla="*/ 6111327 h 6858000"/>
              <a:gd name="connsiteX21" fmla="*/ 547843 w 2422397"/>
              <a:gd name="connsiteY21" fmla="*/ 6075666 h 6858000"/>
              <a:gd name="connsiteX22" fmla="*/ 562259 w 2422397"/>
              <a:gd name="connsiteY22" fmla="*/ 6054865 h 6858000"/>
              <a:gd name="connsiteX23" fmla="*/ 571463 w 2422397"/>
              <a:gd name="connsiteY23" fmla="*/ 6045606 h 6858000"/>
              <a:gd name="connsiteX24" fmla="*/ 573012 w 2422397"/>
              <a:gd name="connsiteY24" fmla="*/ 6046223 h 6858000"/>
              <a:gd name="connsiteX25" fmla="*/ 584071 w 2422397"/>
              <a:gd name="connsiteY25" fmla="*/ 5992286 h 6858000"/>
              <a:gd name="connsiteX26" fmla="*/ 587812 w 2422397"/>
              <a:gd name="connsiteY26" fmla="*/ 5987907 h 6858000"/>
              <a:gd name="connsiteX27" fmla="*/ 592115 w 2422397"/>
              <a:gd name="connsiteY27" fmla="*/ 5949187 h 6858000"/>
              <a:gd name="connsiteX28" fmla="*/ 595889 w 2422397"/>
              <a:gd name="connsiteY28" fmla="*/ 5931081 h 6858000"/>
              <a:gd name="connsiteX29" fmla="*/ 593758 w 2422397"/>
              <a:gd name="connsiteY29" fmla="*/ 5922047 h 6858000"/>
              <a:gd name="connsiteX30" fmla="*/ 600949 w 2422397"/>
              <a:gd name="connsiteY30" fmla="*/ 5897316 h 6858000"/>
              <a:gd name="connsiteX31" fmla="*/ 602981 w 2422397"/>
              <a:gd name="connsiteY31" fmla="*/ 5895955 h 6858000"/>
              <a:gd name="connsiteX32" fmla="*/ 604430 w 2422397"/>
              <a:gd name="connsiteY32" fmla="*/ 5870052 h 6858000"/>
              <a:gd name="connsiteX33" fmla="*/ 631983 w 2422397"/>
              <a:gd name="connsiteY33" fmla="*/ 5814475 h 6858000"/>
              <a:gd name="connsiteX34" fmla="*/ 654861 w 2422397"/>
              <a:gd name="connsiteY34" fmla="*/ 5538948 h 6858000"/>
              <a:gd name="connsiteX35" fmla="*/ 723657 w 2422397"/>
              <a:gd name="connsiteY35" fmla="*/ 5356170 h 6858000"/>
              <a:gd name="connsiteX36" fmla="*/ 723661 w 2422397"/>
              <a:gd name="connsiteY36" fmla="*/ 5356076 h 6858000"/>
              <a:gd name="connsiteX37" fmla="*/ 725358 w 2422397"/>
              <a:gd name="connsiteY37" fmla="*/ 5309193 h 6858000"/>
              <a:gd name="connsiteX38" fmla="*/ 726926 w 2422397"/>
              <a:gd name="connsiteY38" fmla="*/ 5311182 h 6858000"/>
              <a:gd name="connsiteX39" fmla="*/ 727761 w 2422397"/>
              <a:gd name="connsiteY39" fmla="*/ 5304702 h 6858000"/>
              <a:gd name="connsiteX40" fmla="*/ 732974 w 2422397"/>
              <a:gd name="connsiteY40" fmla="*/ 5303522 h 6858000"/>
              <a:gd name="connsiteX41" fmla="*/ 762873 w 2422397"/>
              <a:gd name="connsiteY41" fmla="*/ 5269094 h 6858000"/>
              <a:gd name="connsiteX42" fmla="*/ 784867 w 2422397"/>
              <a:gd name="connsiteY42" fmla="*/ 5235785 h 6858000"/>
              <a:gd name="connsiteX43" fmla="*/ 796271 w 2422397"/>
              <a:gd name="connsiteY43" fmla="*/ 5175473 h 6858000"/>
              <a:gd name="connsiteX44" fmla="*/ 821529 w 2422397"/>
              <a:gd name="connsiteY44" fmla="*/ 5012929 h 6858000"/>
              <a:gd name="connsiteX45" fmla="*/ 846340 w 2422397"/>
              <a:gd name="connsiteY45" fmla="*/ 4944976 h 6858000"/>
              <a:gd name="connsiteX46" fmla="*/ 840157 w 2422397"/>
              <a:gd name="connsiteY46" fmla="*/ 4872869 h 6858000"/>
              <a:gd name="connsiteX47" fmla="*/ 855718 w 2422397"/>
              <a:gd name="connsiteY47" fmla="*/ 4850916 h 6858000"/>
              <a:gd name="connsiteX48" fmla="*/ 858709 w 2422397"/>
              <a:gd name="connsiteY48" fmla="*/ 4847264 h 6858000"/>
              <a:gd name="connsiteX49" fmla="*/ 863990 w 2422397"/>
              <a:gd name="connsiteY49" fmla="*/ 4829718 h 6858000"/>
              <a:gd name="connsiteX50" fmla="*/ 873842 w 2422397"/>
              <a:gd name="connsiteY50" fmla="*/ 4828439 h 6858000"/>
              <a:gd name="connsiteX51" fmla="*/ 887779 w 2422397"/>
              <a:gd name="connsiteY51" fmla="*/ 4804655 h 6858000"/>
              <a:gd name="connsiteX52" fmla="*/ 893894 w 2422397"/>
              <a:gd name="connsiteY52" fmla="*/ 4777060 h 6858000"/>
              <a:gd name="connsiteX53" fmla="*/ 883546 w 2422397"/>
              <a:gd name="connsiteY53" fmla="*/ 4777089 h 6858000"/>
              <a:gd name="connsiteX54" fmla="*/ 883812 w 2422397"/>
              <a:gd name="connsiteY54" fmla="*/ 4774559 h 6858000"/>
              <a:gd name="connsiteX55" fmla="*/ 903401 w 2422397"/>
              <a:gd name="connsiteY55" fmla="*/ 4679442 h 6858000"/>
              <a:gd name="connsiteX56" fmla="*/ 916253 w 2422397"/>
              <a:gd name="connsiteY56" fmla="*/ 4651970 h 6858000"/>
              <a:gd name="connsiteX57" fmla="*/ 922608 w 2422397"/>
              <a:gd name="connsiteY57" fmla="*/ 4649785 h 6858000"/>
              <a:gd name="connsiteX58" fmla="*/ 924139 w 2422397"/>
              <a:gd name="connsiteY58" fmla="*/ 4631605 h 6858000"/>
              <a:gd name="connsiteX59" fmla="*/ 985938 w 2422397"/>
              <a:gd name="connsiteY59" fmla="*/ 4515358 h 6858000"/>
              <a:gd name="connsiteX60" fmla="*/ 1011638 w 2422397"/>
              <a:gd name="connsiteY60" fmla="*/ 4352312 h 6858000"/>
              <a:gd name="connsiteX61" fmla="*/ 1049579 w 2422397"/>
              <a:gd name="connsiteY61" fmla="*/ 4237953 h 6858000"/>
              <a:gd name="connsiteX62" fmla="*/ 1041314 w 2422397"/>
              <a:gd name="connsiteY62" fmla="*/ 4139706 h 6858000"/>
              <a:gd name="connsiteX63" fmla="*/ 1049328 w 2422397"/>
              <a:gd name="connsiteY63" fmla="*/ 4134671 h 6858000"/>
              <a:gd name="connsiteX64" fmla="*/ 1061133 w 2422397"/>
              <a:gd name="connsiteY64" fmla="*/ 4074160 h 6858000"/>
              <a:gd name="connsiteX65" fmla="*/ 1059121 w 2422397"/>
              <a:gd name="connsiteY65" fmla="*/ 3844497 h 6858000"/>
              <a:gd name="connsiteX66" fmla="*/ 1083386 w 2422397"/>
              <a:gd name="connsiteY66" fmla="*/ 3726730 h 6858000"/>
              <a:gd name="connsiteX67" fmla="*/ 1098990 w 2422397"/>
              <a:gd name="connsiteY67" fmla="*/ 3687782 h 6858000"/>
              <a:gd name="connsiteX68" fmla="*/ 1124701 w 2422397"/>
              <a:gd name="connsiteY68" fmla="*/ 3622348 h 6858000"/>
              <a:gd name="connsiteX69" fmla="*/ 1161137 w 2422397"/>
              <a:gd name="connsiteY69" fmla="*/ 3580464 h 6858000"/>
              <a:gd name="connsiteX70" fmla="*/ 1175812 w 2422397"/>
              <a:gd name="connsiteY70" fmla="*/ 3522969 h 6858000"/>
              <a:gd name="connsiteX71" fmla="*/ 1156951 w 2422397"/>
              <a:gd name="connsiteY71" fmla="*/ 3500538 h 6858000"/>
              <a:gd name="connsiteX72" fmla="*/ 1179877 w 2422397"/>
              <a:gd name="connsiteY72" fmla="*/ 3441984 h 6858000"/>
              <a:gd name="connsiteX73" fmla="*/ 1217096 w 2422397"/>
              <a:gd name="connsiteY73" fmla="*/ 3354156 h 6858000"/>
              <a:gd name="connsiteX74" fmla="*/ 1232811 w 2422397"/>
              <a:gd name="connsiteY74" fmla="*/ 3301153 h 6858000"/>
              <a:gd name="connsiteX75" fmla="*/ 1281985 w 2422397"/>
              <a:gd name="connsiteY75" fmla="*/ 3158933 h 6858000"/>
              <a:gd name="connsiteX76" fmla="*/ 1335997 w 2422397"/>
              <a:gd name="connsiteY76" fmla="*/ 3018423 h 6858000"/>
              <a:gd name="connsiteX77" fmla="*/ 1394864 w 2422397"/>
              <a:gd name="connsiteY77" fmla="*/ 2946152 h 6858000"/>
              <a:gd name="connsiteX78" fmla="*/ 1436360 w 2422397"/>
              <a:gd name="connsiteY78" fmla="*/ 2829469 h 6858000"/>
              <a:gd name="connsiteX79" fmla="*/ 1447242 w 2422397"/>
              <a:gd name="connsiteY79" fmla="*/ 2811546 h 6858000"/>
              <a:gd name="connsiteX80" fmla="*/ 1449881 w 2422397"/>
              <a:gd name="connsiteY80" fmla="*/ 2781535 h 6858000"/>
              <a:gd name="connsiteX81" fmla="*/ 1459218 w 2422397"/>
              <a:gd name="connsiteY81" fmla="*/ 2660724 h 6858000"/>
              <a:gd name="connsiteX82" fmla="*/ 1455455 w 2422397"/>
              <a:gd name="connsiteY82" fmla="*/ 2560980 h 6858000"/>
              <a:gd name="connsiteX83" fmla="*/ 1497362 w 2422397"/>
              <a:gd name="connsiteY83" fmla="*/ 2456303 h 6858000"/>
              <a:gd name="connsiteX84" fmla="*/ 1507343 w 2422397"/>
              <a:gd name="connsiteY84" fmla="*/ 2385923 h 6858000"/>
              <a:gd name="connsiteX85" fmla="*/ 1540772 w 2422397"/>
              <a:gd name="connsiteY85" fmla="*/ 2256097 h 6858000"/>
              <a:gd name="connsiteX86" fmla="*/ 1569381 w 2422397"/>
              <a:gd name="connsiteY86" fmla="*/ 2165158 h 6858000"/>
              <a:gd name="connsiteX87" fmla="*/ 1576109 w 2422397"/>
              <a:gd name="connsiteY87" fmla="*/ 2078660 h 6858000"/>
              <a:gd name="connsiteX88" fmla="*/ 1564751 w 2422397"/>
              <a:gd name="connsiteY88" fmla="*/ 2009574 h 6858000"/>
              <a:gd name="connsiteX89" fmla="*/ 1571917 w 2422397"/>
              <a:gd name="connsiteY89" fmla="*/ 1903700 h 6858000"/>
              <a:gd name="connsiteX90" fmla="*/ 1564944 w 2422397"/>
              <a:gd name="connsiteY90" fmla="*/ 1821321 h 6858000"/>
              <a:gd name="connsiteX91" fmla="*/ 1579022 w 2422397"/>
              <a:gd name="connsiteY91" fmla="*/ 1718757 h 6858000"/>
              <a:gd name="connsiteX92" fmla="*/ 1590196 w 2422397"/>
              <a:gd name="connsiteY92" fmla="*/ 1595914 h 6858000"/>
              <a:gd name="connsiteX93" fmla="*/ 1624363 w 2422397"/>
              <a:gd name="connsiteY93" fmla="*/ 1502483 h 6858000"/>
              <a:gd name="connsiteX94" fmla="*/ 1631539 w 2422397"/>
              <a:gd name="connsiteY94" fmla="*/ 1431520 h 6858000"/>
              <a:gd name="connsiteX95" fmla="*/ 1646296 w 2422397"/>
              <a:gd name="connsiteY95" fmla="*/ 1333057 h 6858000"/>
              <a:gd name="connsiteX96" fmla="*/ 1696091 w 2422397"/>
              <a:gd name="connsiteY96" fmla="*/ 1202078 h 6858000"/>
              <a:gd name="connsiteX97" fmla="*/ 1706993 w 2422397"/>
              <a:gd name="connsiteY97" fmla="*/ 1104797 h 6858000"/>
              <a:gd name="connsiteX98" fmla="*/ 1777273 w 2422397"/>
              <a:gd name="connsiteY98" fmla="*/ 916268 h 6858000"/>
              <a:gd name="connsiteX99" fmla="*/ 1850836 w 2422397"/>
              <a:gd name="connsiteY99" fmla="*/ 825516 h 6858000"/>
              <a:gd name="connsiteX100" fmla="*/ 1911831 w 2422397"/>
              <a:gd name="connsiteY100" fmla="*/ 696577 h 6858000"/>
              <a:gd name="connsiteX101" fmla="*/ 1942209 w 2422397"/>
              <a:gd name="connsiteY101" fmla="*/ 575807 h 6858000"/>
              <a:gd name="connsiteX102" fmla="*/ 1951374 w 2422397"/>
              <a:gd name="connsiteY102" fmla="*/ 556682 h 6858000"/>
              <a:gd name="connsiteX103" fmla="*/ 1951170 w 2422397"/>
              <a:gd name="connsiteY103" fmla="*/ 526639 h 6858000"/>
              <a:gd name="connsiteX104" fmla="*/ 1949059 w 2422397"/>
              <a:gd name="connsiteY104" fmla="*/ 405872 h 6858000"/>
              <a:gd name="connsiteX105" fmla="*/ 1954018 w 2422397"/>
              <a:gd name="connsiteY105" fmla="*/ 307622 h 6858000"/>
              <a:gd name="connsiteX106" fmla="*/ 1967790 w 2422397"/>
              <a:gd name="connsiteY106" fmla="*/ 198682 h 6858000"/>
              <a:gd name="connsiteX107" fmla="*/ 1971093 w 2422397"/>
              <a:gd name="connsiteY107" fmla="*/ 127747 h 6858000"/>
              <a:gd name="connsiteX108" fmla="*/ 1951841 w 2422397"/>
              <a:gd name="connsiteY108" fmla="*/ 4678 h 6858000"/>
              <a:gd name="connsiteX109" fmla="*/ 1953649 w 2422397"/>
              <a:gd name="connsiteY109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393529 w 2422397"/>
              <a:gd name="connsiteY13" fmla="*/ 6259863 h 6858000"/>
              <a:gd name="connsiteX14" fmla="*/ 443949 w 2422397"/>
              <a:gd name="connsiteY14" fmla="*/ 6218313 h 6858000"/>
              <a:gd name="connsiteX15" fmla="*/ 478259 w 2422397"/>
              <a:gd name="connsiteY15" fmla="*/ 6183918 h 6858000"/>
              <a:gd name="connsiteX16" fmla="*/ 482177 w 2422397"/>
              <a:gd name="connsiteY16" fmla="*/ 6173358 h 6858000"/>
              <a:gd name="connsiteX17" fmla="*/ 482556 w 2422397"/>
              <a:gd name="connsiteY17" fmla="*/ 6173443 h 6858000"/>
              <a:gd name="connsiteX18" fmla="*/ 485673 w 2422397"/>
              <a:gd name="connsiteY18" fmla="*/ 6162875 h 6858000"/>
              <a:gd name="connsiteX19" fmla="*/ 524588 w 2422397"/>
              <a:gd name="connsiteY19" fmla="*/ 6111327 h 6858000"/>
              <a:gd name="connsiteX20" fmla="*/ 547843 w 2422397"/>
              <a:gd name="connsiteY20" fmla="*/ 6075666 h 6858000"/>
              <a:gd name="connsiteX21" fmla="*/ 562259 w 2422397"/>
              <a:gd name="connsiteY21" fmla="*/ 6054865 h 6858000"/>
              <a:gd name="connsiteX22" fmla="*/ 571463 w 2422397"/>
              <a:gd name="connsiteY22" fmla="*/ 6045606 h 6858000"/>
              <a:gd name="connsiteX23" fmla="*/ 573012 w 2422397"/>
              <a:gd name="connsiteY23" fmla="*/ 6046223 h 6858000"/>
              <a:gd name="connsiteX24" fmla="*/ 584071 w 2422397"/>
              <a:gd name="connsiteY24" fmla="*/ 5992286 h 6858000"/>
              <a:gd name="connsiteX25" fmla="*/ 587812 w 2422397"/>
              <a:gd name="connsiteY25" fmla="*/ 5987907 h 6858000"/>
              <a:gd name="connsiteX26" fmla="*/ 592115 w 2422397"/>
              <a:gd name="connsiteY26" fmla="*/ 5949187 h 6858000"/>
              <a:gd name="connsiteX27" fmla="*/ 595889 w 2422397"/>
              <a:gd name="connsiteY27" fmla="*/ 5931081 h 6858000"/>
              <a:gd name="connsiteX28" fmla="*/ 593758 w 2422397"/>
              <a:gd name="connsiteY28" fmla="*/ 5922047 h 6858000"/>
              <a:gd name="connsiteX29" fmla="*/ 600949 w 2422397"/>
              <a:gd name="connsiteY29" fmla="*/ 5897316 h 6858000"/>
              <a:gd name="connsiteX30" fmla="*/ 602981 w 2422397"/>
              <a:gd name="connsiteY30" fmla="*/ 5895955 h 6858000"/>
              <a:gd name="connsiteX31" fmla="*/ 604430 w 2422397"/>
              <a:gd name="connsiteY31" fmla="*/ 5870052 h 6858000"/>
              <a:gd name="connsiteX32" fmla="*/ 631983 w 2422397"/>
              <a:gd name="connsiteY32" fmla="*/ 5814475 h 6858000"/>
              <a:gd name="connsiteX33" fmla="*/ 654861 w 2422397"/>
              <a:gd name="connsiteY33" fmla="*/ 5538948 h 6858000"/>
              <a:gd name="connsiteX34" fmla="*/ 723657 w 2422397"/>
              <a:gd name="connsiteY34" fmla="*/ 5356170 h 6858000"/>
              <a:gd name="connsiteX35" fmla="*/ 723661 w 2422397"/>
              <a:gd name="connsiteY35" fmla="*/ 5356076 h 6858000"/>
              <a:gd name="connsiteX36" fmla="*/ 725358 w 2422397"/>
              <a:gd name="connsiteY36" fmla="*/ 5309193 h 6858000"/>
              <a:gd name="connsiteX37" fmla="*/ 726926 w 2422397"/>
              <a:gd name="connsiteY37" fmla="*/ 5311182 h 6858000"/>
              <a:gd name="connsiteX38" fmla="*/ 727761 w 2422397"/>
              <a:gd name="connsiteY38" fmla="*/ 5304702 h 6858000"/>
              <a:gd name="connsiteX39" fmla="*/ 732974 w 2422397"/>
              <a:gd name="connsiteY39" fmla="*/ 5303522 h 6858000"/>
              <a:gd name="connsiteX40" fmla="*/ 762873 w 2422397"/>
              <a:gd name="connsiteY40" fmla="*/ 5269094 h 6858000"/>
              <a:gd name="connsiteX41" fmla="*/ 784867 w 2422397"/>
              <a:gd name="connsiteY41" fmla="*/ 5235785 h 6858000"/>
              <a:gd name="connsiteX42" fmla="*/ 796271 w 2422397"/>
              <a:gd name="connsiteY42" fmla="*/ 5175473 h 6858000"/>
              <a:gd name="connsiteX43" fmla="*/ 821529 w 2422397"/>
              <a:gd name="connsiteY43" fmla="*/ 5012929 h 6858000"/>
              <a:gd name="connsiteX44" fmla="*/ 846340 w 2422397"/>
              <a:gd name="connsiteY44" fmla="*/ 4944976 h 6858000"/>
              <a:gd name="connsiteX45" fmla="*/ 840157 w 2422397"/>
              <a:gd name="connsiteY45" fmla="*/ 4872869 h 6858000"/>
              <a:gd name="connsiteX46" fmla="*/ 855718 w 2422397"/>
              <a:gd name="connsiteY46" fmla="*/ 4850916 h 6858000"/>
              <a:gd name="connsiteX47" fmla="*/ 858709 w 2422397"/>
              <a:gd name="connsiteY47" fmla="*/ 4847264 h 6858000"/>
              <a:gd name="connsiteX48" fmla="*/ 863990 w 2422397"/>
              <a:gd name="connsiteY48" fmla="*/ 4829718 h 6858000"/>
              <a:gd name="connsiteX49" fmla="*/ 873842 w 2422397"/>
              <a:gd name="connsiteY49" fmla="*/ 4828439 h 6858000"/>
              <a:gd name="connsiteX50" fmla="*/ 887779 w 2422397"/>
              <a:gd name="connsiteY50" fmla="*/ 4804655 h 6858000"/>
              <a:gd name="connsiteX51" fmla="*/ 893894 w 2422397"/>
              <a:gd name="connsiteY51" fmla="*/ 4777060 h 6858000"/>
              <a:gd name="connsiteX52" fmla="*/ 883546 w 2422397"/>
              <a:gd name="connsiteY52" fmla="*/ 4777089 h 6858000"/>
              <a:gd name="connsiteX53" fmla="*/ 883812 w 2422397"/>
              <a:gd name="connsiteY53" fmla="*/ 4774559 h 6858000"/>
              <a:gd name="connsiteX54" fmla="*/ 903401 w 2422397"/>
              <a:gd name="connsiteY54" fmla="*/ 4679442 h 6858000"/>
              <a:gd name="connsiteX55" fmla="*/ 916253 w 2422397"/>
              <a:gd name="connsiteY55" fmla="*/ 4651970 h 6858000"/>
              <a:gd name="connsiteX56" fmla="*/ 922608 w 2422397"/>
              <a:gd name="connsiteY56" fmla="*/ 4649785 h 6858000"/>
              <a:gd name="connsiteX57" fmla="*/ 924139 w 2422397"/>
              <a:gd name="connsiteY57" fmla="*/ 4631605 h 6858000"/>
              <a:gd name="connsiteX58" fmla="*/ 985938 w 2422397"/>
              <a:gd name="connsiteY58" fmla="*/ 4515358 h 6858000"/>
              <a:gd name="connsiteX59" fmla="*/ 1011638 w 2422397"/>
              <a:gd name="connsiteY59" fmla="*/ 4352312 h 6858000"/>
              <a:gd name="connsiteX60" fmla="*/ 1049579 w 2422397"/>
              <a:gd name="connsiteY60" fmla="*/ 4237953 h 6858000"/>
              <a:gd name="connsiteX61" fmla="*/ 1041314 w 2422397"/>
              <a:gd name="connsiteY61" fmla="*/ 4139706 h 6858000"/>
              <a:gd name="connsiteX62" fmla="*/ 1049328 w 2422397"/>
              <a:gd name="connsiteY62" fmla="*/ 4134671 h 6858000"/>
              <a:gd name="connsiteX63" fmla="*/ 1061133 w 2422397"/>
              <a:gd name="connsiteY63" fmla="*/ 4074160 h 6858000"/>
              <a:gd name="connsiteX64" fmla="*/ 1059121 w 2422397"/>
              <a:gd name="connsiteY64" fmla="*/ 3844497 h 6858000"/>
              <a:gd name="connsiteX65" fmla="*/ 1083386 w 2422397"/>
              <a:gd name="connsiteY65" fmla="*/ 3726730 h 6858000"/>
              <a:gd name="connsiteX66" fmla="*/ 1098990 w 2422397"/>
              <a:gd name="connsiteY66" fmla="*/ 3687782 h 6858000"/>
              <a:gd name="connsiteX67" fmla="*/ 1124701 w 2422397"/>
              <a:gd name="connsiteY67" fmla="*/ 3622348 h 6858000"/>
              <a:gd name="connsiteX68" fmla="*/ 1161137 w 2422397"/>
              <a:gd name="connsiteY68" fmla="*/ 3580464 h 6858000"/>
              <a:gd name="connsiteX69" fmla="*/ 1175812 w 2422397"/>
              <a:gd name="connsiteY69" fmla="*/ 3522969 h 6858000"/>
              <a:gd name="connsiteX70" fmla="*/ 1156951 w 2422397"/>
              <a:gd name="connsiteY70" fmla="*/ 3500538 h 6858000"/>
              <a:gd name="connsiteX71" fmla="*/ 1179877 w 2422397"/>
              <a:gd name="connsiteY71" fmla="*/ 3441984 h 6858000"/>
              <a:gd name="connsiteX72" fmla="*/ 1217096 w 2422397"/>
              <a:gd name="connsiteY72" fmla="*/ 3354156 h 6858000"/>
              <a:gd name="connsiteX73" fmla="*/ 1232811 w 2422397"/>
              <a:gd name="connsiteY73" fmla="*/ 3301153 h 6858000"/>
              <a:gd name="connsiteX74" fmla="*/ 1281985 w 2422397"/>
              <a:gd name="connsiteY74" fmla="*/ 3158933 h 6858000"/>
              <a:gd name="connsiteX75" fmla="*/ 1335997 w 2422397"/>
              <a:gd name="connsiteY75" fmla="*/ 3018423 h 6858000"/>
              <a:gd name="connsiteX76" fmla="*/ 1394864 w 2422397"/>
              <a:gd name="connsiteY76" fmla="*/ 2946152 h 6858000"/>
              <a:gd name="connsiteX77" fmla="*/ 1436360 w 2422397"/>
              <a:gd name="connsiteY77" fmla="*/ 2829469 h 6858000"/>
              <a:gd name="connsiteX78" fmla="*/ 1447242 w 2422397"/>
              <a:gd name="connsiteY78" fmla="*/ 2811546 h 6858000"/>
              <a:gd name="connsiteX79" fmla="*/ 1449881 w 2422397"/>
              <a:gd name="connsiteY79" fmla="*/ 2781535 h 6858000"/>
              <a:gd name="connsiteX80" fmla="*/ 1459218 w 2422397"/>
              <a:gd name="connsiteY80" fmla="*/ 2660724 h 6858000"/>
              <a:gd name="connsiteX81" fmla="*/ 1455455 w 2422397"/>
              <a:gd name="connsiteY81" fmla="*/ 2560980 h 6858000"/>
              <a:gd name="connsiteX82" fmla="*/ 1497362 w 2422397"/>
              <a:gd name="connsiteY82" fmla="*/ 2456303 h 6858000"/>
              <a:gd name="connsiteX83" fmla="*/ 1507343 w 2422397"/>
              <a:gd name="connsiteY83" fmla="*/ 2385923 h 6858000"/>
              <a:gd name="connsiteX84" fmla="*/ 1540772 w 2422397"/>
              <a:gd name="connsiteY84" fmla="*/ 2256097 h 6858000"/>
              <a:gd name="connsiteX85" fmla="*/ 1569381 w 2422397"/>
              <a:gd name="connsiteY85" fmla="*/ 2165158 h 6858000"/>
              <a:gd name="connsiteX86" fmla="*/ 1576109 w 2422397"/>
              <a:gd name="connsiteY86" fmla="*/ 2078660 h 6858000"/>
              <a:gd name="connsiteX87" fmla="*/ 1564751 w 2422397"/>
              <a:gd name="connsiteY87" fmla="*/ 2009574 h 6858000"/>
              <a:gd name="connsiteX88" fmla="*/ 1571917 w 2422397"/>
              <a:gd name="connsiteY88" fmla="*/ 1903700 h 6858000"/>
              <a:gd name="connsiteX89" fmla="*/ 1564944 w 2422397"/>
              <a:gd name="connsiteY89" fmla="*/ 1821321 h 6858000"/>
              <a:gd name="connsiteX90" fmla="*/ 1579022 w 2422397"/>
              <a:gd name="connsiteY90" fmla="*/ 1718757 h 6858000"/>
              <a:gd name="connsiteX91" fmla="*/ 1590196 w 2422397"/>
              <a:gd name="connsiteY91" fmla="*/ 1595914 h 6858000"/>
              <a:gd name="connsiteX92" fmla="*/ 1624363 w 2422397"/>
              <a:gd name="connsiteY92" fmla="*/ 1502483 h 6858000"/>
              <a:gd name="connsiteX93" fmla="*/ 1631539 w 2422397"/>
              <a:gd name="connsiteY93" fmla="*/ 1431520 h 6858000"/>
              <a:gd name="connsiteX94" fmla="*/ 1646296 w 2422397"/>
              <a:gd name="connsiteY94" fmla="*/ 1333057 h 6858000"/>
              <a:gd name="connsiteX95" fmla="*/ 1696091 w 2422397"/>
              <a:gd name="connsiteY95" fmla="*/ 1202078 h 6858000"/>
              <a:gd name="connsiteX96" fmla="*/ 1706993 w 2422397"/>
              <a:gd name="connsiteY96" fmla="*/ 1104797 h 6858000"/>
              <a:gd name="connsiteX97" fmla="*/ 1777273 w 2422397"/>
              <a:gd name="connsiteY97" fmla="*/ 916268 h 6858000"/>
              <a:gd name="connsiteX98" fmla="*/ 1850836 w 2422397"/>
              <a:gd name="connsiteY98" fmla="*/ 825516 h 6858000"/>
              <a:gd name="connsiteX99" fmla="*/ 1911831 w 2422397"/>
              <a:gd name="connsiteY99" fmla="*/ 696577 h 6858000"/>
              <a:gd name="connsiteX100" fmla="*/ 1942209 w 2422397"/>
              <a:gd name="connsiteY100" fmla="*/ 575807 h 6858000"/>
              <a:gd name="connsiteX101" fmla="*/ 1951374 w 2422397"/>
              <a:gd name="connsiteY101" fmla="*/ 556682 h 6858000"/>
              <a:gd name="connsiteX102" fmla="*/ 1951170 w 2422397"/>
              <a:gd name="connsiteY102" fmla="*/ 526639 h 6858000"/>
              <a:gd name="connsiteX103" fmla="*/ 1949059 w 2422397"/>
              <a:gd name="connsiteY103" fmla="*/ 405872 h 6858000"/>
              <a:gd name="connsiteX104" fmla="*/ 1954018 w 2422397"/>
              <a:gd name="connsiteY104" fmla="*/ 307622 h 6858000"/>
              <a:gd name="connsiteX105" fmla="*/ 1967790 w 2422397"/>
              <a:gd name="connsiteY105" fmla="*/ 198682 h 6858000"/>
              <a:gd name="connsiteX106" fmla="*/ 1971093 w 2422397"/>
              <a:gd name="connsiteY106" fmla="*/ 127747 h 6858000"/>
              <a:gd name="connsiteX107" fmla="*/ 1951841 w 2422397"/>
              <a:gd name="connsiteY107" fmla="*/ 4678 h 6858000"/>
              <a:gd name="connsiteX108" fmla="*/ 1953649 w 2422397"/>
              <a:gd name="connsiteY108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73012 w 2422397"/>
              <a:gd name="connsiteY22" fmla="*/ 6046223 h 6858000"/>
              <a:gd name="connsiteX23" fmla="*/ 584071 w 2422397"/>
              <a:gd name="connsiteY23" fmla="*/ 5992286 h 6858000"/>
              <a:gd name="connsiteX24" fmla="*/ 587812 w 2422397"/>
              <a:gd name="connsiteY24" fmla="*/ 5987907 h 6858000"/>
              <a:gd name="connsiteX25" fmla="*/ 592115 w 2422397"/>
              <a:gd name="connsiteY25" fmla="*/ 5949187 h 6858000"/>
              <a:gd name="connsiteX26" fmla="*/ 595889 w 2422397"/>
              <a:gd name="connsiteY26" fmla="*/ 5931081 h 6858000"/>
              <a:gd name="connsiteX27" fmla="*/ 593758 w 2422397"/>
              <a:gd name="connsiteY27" fmla="*/ 5922047 h 6858000"/>
              <a:gd name="connsiteX28" fmla="*/ 600949 w 2422397"/>
              <a:gd name="connsiteY28" fmla="*/ 5897316 h 6858000"/>
              <a:gd name="connsiteX29" fmla="*/ 602981 w 2422397"/>
              <a:gd name="connsiteY29" fmla="*/ 5895955 h 6858000"/>
              <a:gd name="connsiteX30" fmla="*/ 604430 w 2422397"/>
              <a:gd name="connsiteY30" fmla="*/ 5870052 h 6858000"/>
              <a:gd name="connsiteX31" fmla="*/ 631983 w 2422397"/>
              <a:gd name="connsiteY31" fmla="*/ 5814475 h 6858000"/>
              <a:gd name="connsiteX32" fmla="*/ 654861 w 2422397"/>
              <a:gd name="connsiteY32" fmla="*/ 5538948 h 6858000"/>
              <a:gd name="connsiteX33" fmla="*/ 723657 w 2422397"/>
              <a:gd name="connsiteY33" fmla="*/ 5356170 h 6858000"/>
              <a:gd name="connsiteX34" fmla="*/ 723661 w 2422397"/>
              <a:gd name="connsiteY34" fmla="*/ 5356076 h 6858000"/>
              <a:gd name="connsiteX35" fmla="*/ 725358 w 2422397"/>
              <a:gd name="connsiteY35" fmla="*/ 5309193 h 6858000"/>
              <a:gd name="connsiteX36" fmla="*/ 726926 w 2422397"/>
              <a:gd name="connsiteY36" fmla="*/ 5311182 h 6858000"/>
              <a:gd name="connsiteX37" fmla="*/ 727761 w 2422397"/>
              <a:gd name="connsiteY37" fmla="*/ 5304702 h 6858000"/>
              <a:gd name="connsiteX38" fmla="*/ 732974 w 2422397"/>
              <a:gd name="connsiteY38" fmla="*/ 5303522 h 6858000"/>
              <a:gd name="connsiteX39" fmla="*/ 762873 w 2422397"/>
              <a:gd name="connsiteY39" fmla="*/ 5269094 h 6858000"/>
              <a:gd name="connsiteX40" fmla="*/ 784867 w 2422397"/>
              <a:gd name="connsiteY40" fmla="*/ 5235785 h 6858000"/>
              <a:gd name="connsiteX41" fmla="*/ 796271 w 2422397"/>
              <a:gd name="connsiteY41" fmla="*/ 5175473 h 6858000"/>
              <a:gd name="connsiteX42" fmla="*/ 821529 w 2422397"/>
              <a:gd name="connsiteY42" fmla="*/ 5012929 h 6858000"/>
              <a:gd name="connsiteX43" fmla="*/ 846340 w 2422397"/>
              <a:gd name="connsiteY43" fmla="*/ 4944976 h 6858000"/>
              <a:gd name="connsiteX44" fmla="*/ 840157 w 2422397"/>
              <a:gd name="connsiteY44" fmla="*/ 4872869 h 6858000"/>
              <a:gd name="connsiteX45" fmla="*/ 855718 w 2422397"/>
              <a:gd name="connsiteY45" fmla="*/ 4850916 h 6858000"/>
              <a:gd name="connsiteX46" fmla="*/ 858709 w 2422397"/>
              <a:gd name="connsiteY46" fmla="*/ 4847264 h 6858000"/>
              <a:gd name="connsiteX47" fmla="*/ 863990 w 2422397"/>
              <a:gd name="connsiteY47" fmla="*/ 4829718 h 6858000"/>
              <a:gd name="connsiteX48" fmla="*/ 873842 w 2422397"/>
              <a:gd name="connsiteY48" fmla="*/ 4828439 h 6858000"/>
              <a:gd name="connsiteX49" fmla="*/ 887779 w 2422397"/>
              <a:gd name="connsiteY49" fmla="*/ 4804655 h 6858000"/>
              <a:gd name="connsiteX50" fmla="*/ 893894 w 2422397"/>
              <a:gd name="connsiteY50" fmla="*/ 4777060 h 6858000"/>
              <a:gd name="connsiteX51" fmla="*/ 883546 w 2422397"/>
              <a:gd name="connsiteY51" fmla="*/ 4777089 h 6858000"/>
              <a:gd name="connsiteX52" fmla="*/ 883812 w 2422397"/>
              <a:gd name="connsiteY52" fmla="*/ 4774559 h 6858000"/>
              <a:gd name="connsiteX53" fmla="*/ 903401 w 2422397"/>
              <a:gd name="connsiteY53" fmla="*/ 4679442 h 6858000"/>
              <a:gd name="connsiteX54" fmla="*/ 916253 w 2422397"/>
              <a:gd name="connsiteY54" fmla="*/ 4651970 h 6858000"/>
              <a:gd name="connsiteX55" fmla="*/ 922608 w 2422397"/>
              <a:gd name="connsiteY55" fmla="*/ 4649785 h 6858000"/>
              <a:gd name="connsiteX56" fmla="*/ 924139 w 2422397"/>
              <a:gd name="connsiteY56" fmla="*/ 4631605 h 6858000"/>
              <a:gd name="connsiteX57" fmla="*/ 985938 w 2422397"/>
              <a:gd name="connsiteY57" fmla="*/ 4515358 h 6858000"/>
              <a:gd name="connsiteX58" fmla="*/ 1011638 w 2422397"/>
              <a:gd name="connsiteY58" fmla="*/ 4352312 h 6858000"/>
              <a:gd name="connsiteX59" fmla="*/ 1049579 w 2422397"/>
              <a:gd name="connsiteY59" fmla="*/ 4237953 h 6858000"/>
              <a:gd name="connsiteX60" fmla="*/ 1041314 w 2422397"/>
              <a:gd name="connsiteY60" fmla="*/ 4139706 h 6858000"/>
              <a:gd name="connsiteX61" fmla="*/ 1049328 w 2422397"/>
              <a:gd name="connsiteY61" fmla="*/ 4134671 h 6858000"/>
              <a:gd name="connsiteX62" fmla="*/ 1061133 w 2422397"/>
              <a:gd name="connsiteY62" fmla="*/ 4074160 h 6858000"/>
              <a:gd name="connsiteX63" fmla="*/ 1059121 w 2422397"/>
              <a:gd name="connsiteY63" fmla="*/ 3844497 h 6858000"/>
              <a:gd name="connsiteX64" fmla="*/ 1083386 w 2422397"/>
              <a:gd name="connsiteY64" fmla="*/ 3726730 h 6858000"/>
              <a:gd name="connsiteX65" fmla="*/ 1098990 w 2422397"/>
              <a:gd name="connsiteY65" fmla="*/ 3687782 h 6858000"/>
              <a:gd name="connsiteX66" fmla="*/ 1124701 w 2422397"/>
              <a:gd name="connsiteY66" fmla="*/ 3622348 h 6858000"/>
              <a:gd name="connsiteX67" fmla="*/ 1161137 w 2422397"/>
              <a:gd name="connsiteY67" fmla="*/ 3580464 h 6858000"/>
              <a:gd name="connsiteX68" fmla="*/ 1175812 w 2422397"/>
              <a:gd name="connsiteY68" fmla="*/ 3522969 h 6858000"/>
              <a:gd name="connsiteX69" fmla="*/ 1156951 w 2422397"/>
              <a:gd name="connsiteY69" fmla="*/ 3500538 h 6858000"/>
              <a:gd name="connsiteX70" fmla="*/ 1179877 w 2422397"/>
              <a:gd name="connsiteY70" fmla="*/ 3441984 h 6858000"/>
              <a:gd name="connsiteX71" fmla="*/ 1217096 w 2422397"/>
              <a:gd name="connsiteY71" fmla="*/ 3354156 h 6858000"/>
              <a:gd name="connsiteX72" fmla="*/ 1232811 w 2422397"/>
              <a:gd name="connsiteY72" fmla="*/ 3301153 h 6858000"/>
              <a:gd name="connsiteX73" fmla="*/ 1281985 w 2422397"/>
              <a:gd name="connsiteY73" fmla="*/ 3158933 h 6858000"/>
              <a:gd name="connsiteX74" fmla="*/ 1335997 w 2422397"/>
              <a:gd name="connsiteY74" fmla="*/ 3018423 h 6858000"/>
              <a:gd name="connsiteX75" fmla="*/ 1394864 w 2422397"/>
              <a:gd name="connsiteY75" fmla="*/ 2946152 h 6858000"/>
              <a:gd name="connsiteX76" fmla="*/ 1436360 w 2422397"/>
              <a:gd name="connsiteY76" fmla="*/ 2829469 h 6858000"/>
              <a:gd name="connsiteX77" fmla="*/ 1447242 w 2422397"/>
              <a:gd name="connsiteY77" fmla="*/ 2811546 h 6858000"/>
              <a:gd name="connsiteX78" fmla="*/ 1449881 w 2422397"/>
              <a:gd name="connsiteY78" fmla="*/ 2781535 h 6858000"/>
              <a:gd name="connsiteX79" fmla="*/ 1459218 w 2422397"/>
              <a:gd name="connsiteY79" fmla="*/ 2660724 h 6858000"/>
              <a:gd name="connsiteX80" fmla="*/ 1455455 w 2422397"/>
              <a:gd name="connsiteY80" fmla="*/ 2560980 h 6858000"/>
              <a:gd name="connsiteX81" fmla="*/ 1497362 w 2422397"/>
              <a:gd name="connsiteY81" fmla="*/ 2456303 h 6858000"/>
              <a:gd name="connsiteX82" fmla="*/ 1507343 w 2422397"/>
              <a:gd name="connsiteY82" fmla="*/ 2385923 h 6858000"/>
              <a:gd name="connsiteX83" fmla="*/ 1540772 w 2422397"/>
              <a:gd name="connsiteY83" fmla="*/ 2256097 h 6858000"/>
              <a:gd name="connsiteX84" fmla="*/ 1569381 w 2422397"/>
              <a:gd name="connsiteY84" fmla="*/ 2165158 h 6858000"/>
              <a:gd name="connsiteX85" fmla="*/ 1576109 w 2422397"/>
              <a:gd name="connsiteY85" fmla="*/ 2078660 h 6858000"/>
              <a:gd name="connsiteX86" fmla="*/ 1564751 w 2422397"/>
              <a:gd name="connsiteY86" fmla="*/ 2009574 h 6858000"/>
              <a:gd name="connsiteX87" fmla="*/ 1571917 w 2422397"/>
              <a:gd name="connsiteY87" fmla="*/ 1903700 h 6858000"/>
              <a:gd name="connsiteX88" fmla="*/ 1564944 w 2422397"/>
              <a:gd name="connsiteY88" fmla="*/ 1821321 h 6858000"/>
              <a:gd name="connsiteX89" fmla="*/ 1579022 w 2422397"/>
              <a:gd name="connsiteY89" fmla="*/ 1718757 h 6858000"/>
              <a:gd name="connsiteX90" fmla="*/ 1590196 w 2422397"/>
              <a:gd name="connsiteY90" fmla="*/ 1595914 h 6858000"/>
              <a:gd name="connsiteX91" fmla="*/ 1624363 w 2422397"/>
              <a:gd name="connsiteY91" fmla="*/ 1502483 h 6858000"/>
              <a:gd name="connsiteX92" fmla="*/ 1631539 w 2422397"/>
              <a:gd name="connsiteY92" fmla="*/ 1431520 h 6858000"/>
              <a:gd name="connsiteX93" fmla="*/ 1646296 w 2422397"/>
              <a:gd name="connsiteY93" fmla="*/ 1333057 h 6858000"/>
              <a:gd name="connsiteX94" fmla="*/ 1696091 w 2422397"/>
              <a:gd name="connsiteY94" fmla="*/ 1202078 h 6858000"/>
              <a:gd name="connsiteX95" fmla="*/ 1706993 w 2422397"/>
              <a:gd name="connsiteY95" fmla="*/ 1104797 h 6858000"/>
              <a:gd name="connsiteX96" fmla="*/ 1777273 w 2422397"/>
              <a:gd name="connsiteY96" fmla="*/ 916268 h 6858000"/>
              <a:gd name="connsiteX97" fmla="*/ 1850836 w 2422397"/>
              <a:gd name="connsiteY97" fmla="*/ 825516 h 6858000"/>
              <a:gd name="connsiteX98" fmla="*/ 1911831 w 2422397"/>
              <a:gd name="connsiteY98" fmla="*/ 696577 h 6858000"/>
              <a:gd name="connsiteX99" fmla="*/ 1942209 w 2422397"/>
              <a:gd name="connsiteY99" fmla="*/ 575807 h 6858000"/>
              <a:gd name="connsiteX100" fmla="*/ 1951374 w 2422397"/>
              <a:gd name="connsiteY100" fmla="*/ 556682 h 6858000"/>
              <a:gd name="connsiteX101" fmla="*/ 1951170 w 2422397"/>
              <a:gd name="connsiteY101" fmla="*/ 526639 h 6858000"/>
              <a:gd name="connsiteX102" fmla="*/ 1949059 w 2422397"/>
              <a:gd name="connsiteY102" fmla="*/ 405872 h 6858000"/>
              <a:gd name="connsiteX103" fmla="*/ 1954018 w 2422397"/>
              <a:gd name="connsiteY103" fmla="*/ 307622 h 6858000"/>
              <a:gd name="connsiteX104" fmla="*/ 1967790 w 2422397"/>
              <a:gd name="connsiteY104" fmla="*/ 198682 h 6858000"/>
              <a:gd name="connsiteX105" fmla="*/ 1971093 w 2422397"/>
              <a:gd name="connsiteY105" fmla="*/ 127747 h 6858000"/>
              <a:gd name="connsiteX106" fmla="*/ 1951841 w 2422397"/>
              <a:gd name="connsiteY106" fmla="*/ 4678 h 6858000"/>
              <a:gd name="connsiteX107" fmla="*/ 1953649 w 2422397"/>
              <a:gd name="connsiteY107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54861 w 2422397"/>
              <a:gd name="connsiteY31" fmla="*/ 5538948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24701 w 2422397"/>
              <a:gd name="connsiteY65" fmla="*/ 3622348 h 6858000"/>
              <a:gd name="connsiteX66" fmla="*/ 1161137 w 2422397"/>
              <a:gd name="connsiteY66" fmla="*/ 3580464 h 6858000"/>
              <a:gd name="connsiteX67" fmla="*/ 1175812 w 2422397"/>
              <a:gd name="connsiteY67" fmla="*/ 3522969 h 6858000"/>
              <a:gd name="connsiteX68" fmla="*/ 1156951 w 2422397"/>
              <a:gd name="connsiteY68" fmla="*/ 3500538 h 6858000"/>
              <a:gd name="connsiteX69" fmla="*/ 1179877 w 2422397"/>
              <a:gd name="connsiteY69" fmla="*/ 3441984 h 6858000"/>
              <a:gd name="connsiteX70" fmla="*/ 1217096 w 2422397"/>
              <a:gd name="connsiteY70" fmla="*/ 3354156 h 6858000"/>
              <a:gd name="connsiteX71" fmla="*/ 1232811 w 2422397"/>
              <a:gd name="connsiteY71" fmla="*/ 3301153 h 6858000"/>
              <a:gd name="connsiteX72" fmla="*/ 1281985 w 2422397"/>
              <a:gd name="connsiteY72" fmla="*/ 3158933 h 6858000"/>
              <a:gd name="connsiteX73" fmla="*/ 1335997 w 2422397"/>
              <a:gd name="connsiteY73" fmla="*/ 3018423 h 6858000"/>
              <a:gd name="connsiteX74" fmla="*/ 1394864 w 2422397"/>
              <a:gd name="connsiteY74" fmla="*/ 2946152 h 6858000"/>
              <a:gd name="connsiteX75" fmla="*/ 1436360 w 2422397"/>
              <a:gd name="connsiteY75" fmla="*/ 2829469 h 6858000"/>
              <a:gd name="connsiteX76" fmla="*/ 1447242 w 2422397"/>
              <a:gd name="connsiteY76" fmla="*/ 2811546 h 6858000"/>
              <a:gd name="connsiteX77" fmla="*/ 1449881 w 2422397"/>
              <a:gd name="connsiteY77" fmla="*/ 2781535 h 6858000"/>
              <a:gd name="connsiteX78" fmla="*/ 1459218 w 2422397"/>
              <a:gd name="connsiteY78" fmla="*/ 2660724 h 6858000"/>
              <a:gd name="connsiteX79" fmla="*/ 1455455 w 2422397"/>
              <a:gd name="connsiteY79" fmla="*/ 2560980 h 6858000"/>
              <a:gd name="connsiteX80" fmla="*/ 1497362 w 2422397"/>
              <a:gd name="connsiteY80" fmla="*/ 2456303 h 6858000"/>
              <a:gd name="connsiteX81" fmla="*/ 1507343 w 2422397"/>
              <a:gd name="connsiteY81" fmla="*/ 2385923 h 6858000"/>
              <a:gd name="connsiteX82" fmla="*/ 1540772 w 2422397"/>
              <a:gd name="connsiteY82" fmla="*/ 2256097 h 6858000"/>
              <a:gd name="connsiteX83" fmla="*/ 1569381 w 2422397"/>
              <a:gd name="connsiteY83" fmla="*/ 2165158 h 6858000"/>
              <a:gd name="connsiteX84" fmla="*/ 1576109 w 2422397"/>
              <a:gd name="connsiteY84" fmla="*/ 2078660 h 6858000"/>
              <a:gd name="connsiteX85" fmla="*/ 1564751 w 2422397"/>
              <a:gd name="connsiteY85" fmla="*/ 2009574 h 6858000"/>
              <a:gd name="connsiteX86" fmla="*/ 1571917 w 2422397"/>
              <a:gd name="connsiteY86" fmla="*/ 1903700 h 6858000"/>
              <a:gd name="connsiteX87" fmla="*/ 1564944 w 2422397"/>
              <a:gd name="connsiteY87" fmla="*/ 1821321 h 6858000"/>
              <a:gd name="connsiteX88" fmla="*/ 1579022 w 2422397"/>
              <a:gd name="connsiteY88" fmla="*/ 1718757 h 6858000"/>
              <a:gd name="connsiteX89" fmla="*/ 1590196 w 2422397"/>
              <a:gd name="connsiteY89" fmla="*/ 1595914 h 6858000"/>
              <a:gd name="connsiteX90" fmla="*/ 1624363 w 2422397"/>
              <a:gd name="connsiteY90" fmla="*/ 1502483 h 6858000"/>
              <a:gd name="connsiteX91" fmla="*/ 1631539 w 2422397"/>
              <a:gd name="connsiteY91" fmla="*/ 1431520 h 6858000"/>
              <a:gd name="connsiteX92" fmla="*/ 1646296 w 2422397"/>
              <a:gd name="connsiteY92" fmla="*/ 1333057 h 6858000"/>
              <a:gd name="connsiteX93" fmla="*/ 1696091 w 2422397"/>
              <a:gd name="connsiteY93" fmla="*/ 1202078 h 6858000"/>
              <a:gd name="connsiteX94" fmla="*/ 1706993 w 2422397"/>
              <a:gd name="connsiteY94" fmla="*/ 1104797 h 6858000"/>
              <a:gd name="connsiteX95" fmla="*/ 1777273 w 2422397"/>
              <a:gd name="connsiteY95" fmla="*/ 916268 h 6858000"/>
              <a:gd name="connsiteX96" fmla="*/ 1850836 w 2422397"/>
              <a:gd name="connsiteY96" fmla="*/ 825516 h 6858000"/>
              <a:gd name="connsiteX97" fmla="*/ 1911831 w 2422397"/>
              <a:gd name="connsiteY97" fmla="*/ 696577 h 6858000"/>
              <a:gd name="connsiteX98" fmla="*/ 1942209 w 2422397"/>
              <a:gd name="connsiteY98" fmla="*/ 575807 h 6858000"/>
              <a:gd name="connsiteX99" fmla="*/ 1951374 w 2422397"/>
              <a:gd name="connsiteY99" fmla="*/ 556682 h 6858000"/>
              <a:gd name="connsiteX100" fmla="*/ 1951170 w 2422397"/>
              <a:gd name="connsiteY100" fmla="*/ 526639 h 6858000"/>
              <a:gd name="connsiteX101" fmla="*/ 1949059 w 2422397"/>
              <a:gd name="connsiteY101" fmla="*/ 405872 h 6858000"/>
              <a:gd name="connsiteX102" fmla="*/ 1954018 w 2422397"/>
              <a:gd name="connsiteY102" fmla="*/ 307622 h 6858000"/>
              <a:gd name="connsiteX103" fmla="*/ 1967790 w 2422397"/>
              <a:gd name="connsiteY103" fmla="*/ 198682 h 6858000"/>
              <a:gd name="connsiteX104" fmla="*/ 1971093 w 2422397"/>
              <a:gd name="connsiteY104" fmla="*/ 127747 h 6858000"/>
              <a:gd name="connsiteX105" fmla="*/ 1951841 w 2422397"/>
              <a:gd name="connsiteY105" fmla="*/ 4678 h 6858000"/>
              <a:gd name="connsiteX106" fmla="*/ 1953649 w 2422397"/>
              <a:gd name="connsiteY106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24701 w 2422397"/>
              <a:gd name="connsiteY65" fmla="*/ 3622348 h 6858000"/>
              <a:gd name="connsiteX66" fmla="*/ 1161137 w 2422397"/>
              <a:gd name="connsiteY66" fmla="*/ 3580464 h 6858000"/>
              <a:gd name="connsiteX67" fmla="*/ 1175812 w 2422397"/>
              <a:gd name="connsiteY67" fmla="*/ 3522969 h 6858000"/>
              <a:gd name="connsiteX68" fmla="*/ 1156951 w 2422397"/>
              <a:gd name="connsiteY68" fmla="*/ 3500538 h 6858000"/>
              <a:gd name="connsiteX69" fmla="*/ 1179877 w 2422397"/>
              <a:gd name="connsiteY69" fmla="*/ 3441984 h 6858000"/>
              <a:gd name="connsiteX70" fmla="*/ 1217096 w 2422397"/>
              <a:gd name="connsiteY70" fmla="*/ 3354156 h 6858000"/>
              <a:gd name="connsiteX71" fmla="*/ 1232811 w 2422397"/>
              <a:gd name="connsiteY71" fmla="*/ 3301153 h 6858000"/>
              <a:gd name="connsiteX72" fmla="*/ 1281985 w 2422397"/>
              <a:gd name="connsiteY72" fmla="*/ 3158933 h 6858000"/>
              <a:gd name="connsiteX73" fmla="*/ 1335997 w 2422397"/>
              <a:gd name="connsiteY73" fmla="*/ 3018423 h 6858000"/>
              <a:gd name="connsiteX74" fmla="*/ 1394864 w 2422397"/>
              <a:gd name="connsiteY74" fmla="*/ 2946152 h 6858000"/>
              <a:gd name="connsiteX75" fmla="*/ 1436360 w 2422397"/>
              <a:gd name="connsiteY75" fmla="*/ 2829469 h 6858000"/>
              <a:gd name="connsiteX76" fmla="*/ 1447242 w 2422397"/>
              <a:gd name="connsiteY76" fmla="*/ 2811546 h 6858000"/>
              <a:gd name="connsiteX77" fmla="*/ 1449881 w 2422397"/>
              <a:gd name="connsiteY77" fmla="*/ 2781535 h 6858000"/>
              <a:gd name="connsiteX78" fmla="*/ 1459218 w 2422397"/>
              <a:gd name="connsiteY78" fmla="*/ 2660724 h 6858000"/>
              <a:gd name="connsiteX79" fmla="*/ 1455455 w 2422397"/>
              <a:gd name="connsiteY79" fmla="*/ 2560980 h 6858000"/>
              <a:gd name="connsiteX80" fmla="*/ 1497362 w 2422397"/>
              <a:gd name="connsiteY80" fmla="*/ 2456303 h 6858000"/>
              <a:gd name="connsiteX81" fmla="*/ 1507343 w 2422397"/>
              <a:gd name="connsiteY81" fmla="*/ 2385923 h 6858000"/>
              <a:gd name="connsiteX82" fmla="*/ 1540772 w 2422397"/>
              <a:gd name="connsiteY82" fmla="*/ 2256097 h 6858000"/>
              <a:gd name="connsiteX83" fmla="*/ 1569381 w 2422397"/>
              <a:gd name="connsiteY83" fmla="*/ 2165158 h 6858000"/>
              <a:gd name="connsiteX84" fmla="*/ 1576109 w 2422397"/>
              <a:gd name="connsiteY84" fmla="*/ 2078660 h 6858000"/>
              <a:gd name="connsiteX85" fmla="*/ 1564751 w 2422397"/>
              <a:gd name="connsiteY85" fmla="*/ 2009574 h 6858000"/>
              <a:gd name="connsiteX86" fmla="*/ 1571917 w 2422397"/>
              <a:gd name="connsiteY86" fmla="*/ 1903700 h 6858000"/>
              <a:gd name="connsiteX87" fmla="*/ 1564944 w 2422397"/>
              <a:gd name="connsiteY87" fmla="*/ 1821321 h 6858000"/>
              <a:gd name="connsiteX88" fmla="*/ 1579022 w 2422397"/>
              <a:gd name="connsiteY88" fmla="*/ 1718757 h 6858000"/>
              <a:gd name="connsiteX89" fmla="*/ 1590196 w 2422397"/>
              <a:gd name="connsiteY89" fmla="*/ 1595914 h 6858000"/>
              <a:gd name="connsiteX90" fmla="*/ 1624363 w 2422397"/>
              <a:gd name="connsiteY90" fmla="*/ 1502483 h 6858000"/>
              <a:gd name="connsiteX91" fmla="*/ 1631539 w 2422397"/>
              <a:gd name="connsiteY91" fmla="*/ 1431520 h 6858000"/>
              <a:gd name="connsiteX92" fmla="*/ 1646296 w 2422397"/>
              <a:gd name="connsiteY92" fmla="*/ 1333057 h 6858000"/>
              <a:gd name="connsiteX93" fmla="*/ 1696091 w 2422397"/>
              <a:gd name="connsiteY93" fmla="*/ 1202078 h 6858000"/>
              <a:gd name="connsiteX94" fmla="*/ 1706993 w 2422397"/>
              <a:gd name="connsiteY94" fmla="*/ 1104797 h 6858000"/>
              <a:gd name="connsiteX95" fmla="*/ 1777273 w 2422397"/>
              <a:gd name="connsiteY95" fmla="*/ 916268 h 6858000"/>
              <a:gd name="connsiteX96" fmla="*/ 1850836 w 2422397"/>
              <a:gd name="connsiteY96" fmla="*/ 825516 h 6858000"/>
              <a:gd name="connsiteX97" fmla="*/ 1911831 w 2422397"/>
              <a:gd name="connsiteY97" fmla="*/ 696577 h 6858000"/>
              <a:gd name="connsiteX98" fmla="*/ 1942209 w 2422397"/>
              <a:gd name="connsiteY98" fmla="*/ 575807 h 6858000"/>
              <a:gd name="connsiteX99" fmla="*/ 1951374 w 2422397"/>
              <a:gd name="connsiteY99" fmla="*/ 556682 h 6858000"/>
              <a:gd name="connsiteX100" fmla="*/ 1951170 w 2422397"/>
              <a:gd name="connsiteY100" fmla="*/ 526639 h 6858000"/>
              <a:gd name="connsiteX101" fmla="*/ 1949059 w 2422397"/>
              <a:gd name="connsiteY101" fmla="*/ 405872 h 6858000"/>
              <a:gd name="connsiteX102" fmla="*/ 1954018 w 2422397"/>
              <a:gd name="connsiteY102" fmla="*/ 307622 h 6858000"/>
              <a:gd name="connsiteX103" fmla="*/ 1967790 w 2422397"/>
              <a:gd name="connsiteY103" fmla="*/ 198682 h 6858000"/>
              <a:gd name="connsiteX104" fmla="*/ 1971093 w 2422397"/>
              <a:gd name="connsiteY104" fmla="*/ 127747 h 6858000"/>
              <a:gd name="connsiteX105" fmla="*/ 1951841 w 2422397"/>
              <a:gd name="connsiteY105" fmla="*/ 4678 h 6858000"/>
              <a:gd name="connsiteX106" fmla="*/ 1953649 w 2422397"/>
              <a:gd name="connsiteY106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24701 w 2422397"/>
              <a:gd name="connsiteY65" fmla="*/ 3622348 h 6858000"/>
              <a:gd name="connsiteX66" fmla="*/ 1161137 w 2422397"/>
              <a:gd name="connsiteY66" fmla="*/ 3580464 h 6858000"/>
              <a:gd name="connsiteX67" fmla="*/ 1175812 w 2422397"/>
              <a:gd name="connsiteY67" fmla="*/ 3522969 h 6858000"/>
              <a:gd name="connsiteX68" fmla="*/ 1179877 w 2422397"/>
              <a:gd name="connsiteY68" fmla="*/ 3441984 h 6858000"/>
              <a:gd name="connsiteX69" fmla="*/ 1217096 w 2422397"/>
              <a:gd name="connsiteY69" fmla="*/ 3354156 h 6858000"/>
              <a:gd name="connsiteX70" fmla="*/ 1232811 w 2422397"/>
              <a:gd name="connsiteY70" fmla="*/ 3301153 h 6858000"/>
              <a:gd name="connsiteX71" fmla="*/ 1281985 w 2422397"/>
              <a:gd name="connsiteY71" fmla="*/ 3158933 h 6858000"/>
              <a:gd name="connsiteX72" fmla="*/ 1335997 w 2422397"/>
              <a:gd name="connsiteY72" fmla="*/ 3018423 h 6858000"/>
              <a:gd name="connsiteX73" fmla="*/ 1394864 w 2422397"/>
              <a:gd name="connsiteY73" fmla="*/ 2946152 h 6858000"/>
              <a:gd name="connsiteX74" fmla="*/ 1436360 w 2422397"/>
              <a:gd name="connsiteY74" fmla="*/ 2829469 h 6858000"/>
              <a:gd name="connsiteX75" fmla="*/ 1447242 w 2422397"/>
              <a:gd name="connsiteY75" fmla="*/ 2811546 h 6858000"/>
              <a:gd name="connsiteX76" fmla="*/ 1449881 w 2422397"/>
              <a:gd name="connsiteY76" fmla="*/ 2781535 h 6858000"/>
              <a:gd name="connsiteX77" fmla="*/ 1459218 w 2422397"/>
              <a:gd name="connsiteY77" fmla="*/ 2660724 h 6858000"/>
              <a:gd name="connsiteX78" fmla="*/ 1455455 w 2422397"/>
              <a:gd name="connsiteY78" fmla="*/ 2560980 h 6858000"/>
              <a:gd name="connsiteX79" fmla="*/ 1497362 w 2422397"/>
              <a:gd name="connsiteY79" fmla="*/ 2456303 h 6858000"/>
              <a:gd name="connsiteX80" fmla="*/ 1507343 w 2422397"/>
              <a:gd name="connsiteY80" fmla="*/ 2385923 h 6858000"/>
              <a:gd name="connsiteX81" fmla="*/ 1540772 w 2422397"/>
              <a:gd name="connsiteY81" fmla="*/ 2256097 h 6858000"/>
              <a:gd name="connsiteX82" fmla="*/ 1569381 w 2422397"/>
              <a:gd name="connsiteY82" fmla="*/ 2165158 h 6858000"/>
              <a:gd name="connsiteX83" fmla="*/ 1576109 w 2422397"/>
              <a:gd name="connsiteY83" fmla="*/ 2078660 h 6858000"/>
              <a:gd name="connsiteX84" fmla="*/ 1564751 w 2422397"/>
              <a:gd name="connsiteY84" fmla="*/ 2009574 h 6858000"/>
              <a:gd name="connsiteX85" fmla="*/ 1571917 w 2422397"/>
              <a:gd name="connsiteY85" fmla="*/ 1903700 h 6858000"/>
              <a:gd name="connsiteX86" fmla="*/ 1564944 w 2422397"/>
              <a:gd name="connsiteY86" fmla="*/ 1821321 h 6858000"/>
              <a:gd name="connsiteX87" fmla="*/ 1579022 w 2422397"/>
              <a:gd name="connsiteY87" fmla="*/ 1718757 h 6858000"/>
              <a:gd name="connsiteX88" fmla="*/ 1590196 w 2422397"/>
              <a:gd name="connsiteY88" fmla="*/ 1595914 h 6858000"/>
              <a:gd name="connsiteX89" fmla="*/ 1624363 w 2422397"/>
              <a:gd name="connsiteY89" fmla="*/ 1502483 h 6858000"/>
              <a:gd name="connsiteX90" fmla="*/ 1631539 w 2422397"/>
              <a:gd name="connsiteY90" fmla="*/ 1431520 h 6858000"/>
              <a:gd name="connsiteX91" fmla="*/ 1646296 w 2422397"/>
              <a:gd name="connsiteY91" fmla="*/ 1333057 h 6858000"/>
              <a:gd name="connsiteX92" fmla="*/ 1696091 w 2422397"/>
              <a:gd name="connsiteY92" fmla="*/ 1202078 h 6858000"/>
              <a:gd name="connsiteX93" fmla="*/ 1706993 w 2422397"/>
              <a:gd name="connsiteY93" fmla="*/ 1104797 h 6858000"/>
              <a:gd name="connsiteX94" fmla="*/ 1777273 w 2422397"/>
              <a:gd name="connsiteY94" fmla="*/ 916268 h 6858000"/>
              <a:gd name="connsiteX95" fmla="*/ 1850836 w 2422397"/>
              <a:gd name="connsiteY95" fmla="*/ 825516 h 6858000"/>
              <a:gd name="connsiteX96" fmla="*/ 1911831 w 2422397"/>
              <a:gd name="connsiteY96" fmla="*/ 696577 h 6858000"/>
              <a:gd name="connsiteX97" fmla="*/ 1942209 w 2422397"/>
              <a:gd name="connsiteY97" fmla="*/ 575807 h 6858000"/>
              <a:gd name="connsiteX98" fmla="*/ 1951374 w 2422397"/>
              <a:gd name="connsiteY98" fmla="*/ 556682 h 6858000"/>
              <a:gd name="connsiteX99" fmla="*/ 1951170 w 2422397"/>
              <a:gd name="connsiteY99" fmla="*/ 526639 h 6858000"/>
              <a:gd name="connsiteX100" fmla="*/ 1949059 w 2422397"/>
              <a:gd name="connsiteY100" fmla="*/ 405872 h 6858000"/>
              <a:gd name="connsiteX101" fmla="*/ 1954018 w 2422397"/>
              <a:gd name="connsiteY101" fmla="*/ 307622 h 6858000"/>
              <a:gd name="connsiteX102" fmla="*/ 1967790 w 2422397"/>
              <a:gd name="connsiteY102" fmla="*/ 198682 h 6858000"/>
              <a:gd name="connsiteX103" fmla="*/ 1971093 w 2422397"/>
              <a:gd name="connsiteY103" fmla="*/ 127747 h 6858000"/>
              <a:gd name="connsiteX104" fmla="*/ 1951841 w 2422397"/>
              <a:gd name="connsiteY104" fmla="*/ 4678 h 6858000"/>
              <a:gd name="connsiteX105" fmla="*/ 1953649 w 2422397"/>
              <a:gd name="connsiteY105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24701 w 2422397"/>
              <a:gd name="connsiteY65" fmla="*/ 3622348 h 6858000"/>
              <a:gd name="connsiteX66" fmla="*/ 1161137 w 2422397"/>
              <a:gd name="connsiteY66" fmla="*/ 3580464 h 6858000"/>
              <a:gd name="connsiteX67" fmla="*/ 1179877 w 2422397"/>
              <a:gd name="connsiteY67" fmla="*/ 3441984 h 6858000"/>
              <a:gd name="connsiteX68" fmla="*/ 1217096 w 2422397"/>
              <a:gd name="connsiteY68" fmla="*/ 3354156 h 6858000"/>
              <a:gd name="connsiteX69" fmla="*/ 1232811 w 2422397"/>
              <a:gd name="connsiteY69" fmla="*/ 3301153 h 6858000"/>
              <a:gd name="connsiteX70" fmla="*/ 1281985 w 2422397"/>
              <a:gd name="connsiteY70" fmla="*/ 3158933 h 6858000"/>
              <a:gd name="connsiteX71" fmla="*/ 1335997 w 2422397"/>
              <a:gd name="connsiteY71" fmla="*/ 3018423 h 6858000"/>
              <a:gd name="connsiteX72" fmla="*/ 1394864 w 2422397"/>
              <a:gd name="connsiteY72" fmla="*/ 2946152 h 6858000"/>
              <a:gd name="connsiteX73" fmla="*/ 1436360 w 2422397"/>
              <a:gd name="connsiteY73" fmla="*/ 2829469 h 6858000"/>
              <a:gd name="connsiteX74" fmla="*/ 1447242 w 2422397"/>
              <a:gd name="connsiteY74" fmla="*/ 2811546 h 6858000"/>
              <a:gd name="connsiteX75" fmla="*/ 1449881 w 2422397"/>
              <a:gd name="connsiteY75" fmla="*/ 2781535 h 6858000"/>
              <a:gd name="connsiteX76" fmla="*/ 1459218 w 2422397"/>
              <a:gd name="connsiteY76" fmla="*/ 2660724 h 6858000"/>
              <a:gd name="connsiteX77" fmla="*/ 1455455 w 2422397"/>
              <a:gd name="connsiteY77" fmla="*/ 2560980 h 6858000"/>
              <a:gd name="connsiteX78" fmla="*/ 1497362 w 2422397"/>
              <a:gd name="connsiteY78" fmla="*/ 2456303 h 6858000"/>
              <a:gd name="connsiteX79" fmla="*/ 1507343 w 2422397"/>
              <a:gd name="connsiteY79" fmla="*/ 2385923 h 6858000"/>
              <a:gd name="connsiteX80" fmla="*/ 1540772 w 2422397"/>
              <a:gd name="connsiteY80" fmla="*/ 2256097 h 6858000"/>
              <a:gd name="connsiteX81" fmla="*/ 1569381 w 2422397"/>
              <a:gd name="connsiteY81" fmla="*/ 2165158 h 6858000"/>
              <a:gd name="connsiteX82" fmla="*/ 1576109 w 2422397"/>
              <a:gd name="connsiteY82" fmla="*/ 2078660 h 6858000"/>
              <a:gd name="connsiteX83" fmla="*/ 1564751 w 2422397"/>
              <a:gd name="connsiteY83" fmla="*/ 2009574 h 6858000"/>
              <a:gd name="connsiteX84" fmla="*/ 1571917 w 2422397"/>
              <a:gd name="connsiteY84" fmla="*/ 1903700 h 6858000"/>
              <a:gd name="connsiteX85" fmla="*/ 1564944 w 2422397"/>
              <a:gd name="connsiteY85" fmla="*/ 1821321 h 6858000"/>
              <a:gd name="connsiteX86" fmla="*/ 1579022 w 2422397"/>
              <a:gd name="connsiteY86" fmla="*/ 1718757 h 6858000"/>
              <a:gd name="connsiteX87" fmla="*/ 1590196 w 2422397"/>
              <a:gd name="connsiteY87" fmla="*/ 1595914 h 6858000"/>
              <a:gd name="connsiteX88" fmla="*/ 1624363 w 2422397"/>
              <a:gd name="connsiteY88" fmla="*/ 1502483 h 6858000"/>
              <a:gd name="connsiteX89" fmla="*/ 1631539 w 2422397"/>
              <a:gd name="connsiteY89" fmla="*/ 1431520 h 6858000"/>
              <a:gd name="connsiteX90" fmla="*/ 1646296 w 2422397"/>
              <a:gd name="connsiteY90" fmla="*/ 1333057 h 6858000"/>
              <a:gd name="connsiteX91" fmla="*/ 1696091 w 2422397"/>
              <a:gd name="connsiteY91" fmla="*/ 1202078 h 6858000"/>
              <a:gd name="connsiteX92" fmla="*/ 1706993 w 2422397"/>
              <a:gd name="connsiteY92" fmla="*/ 1104797 h 6858000"/>
              <a:gd name="connsiteX93" fmla="*/ 1777273 w 2422397"/>
              <a:gd name="connsiteY93" fmla="*/ 916268 h 6858000"/>
              <a:gd name="connsiteX94" fmla="*/ 1850836 w 2422397"/>
              <a:gd name="connsiteY94" fmla="*/ 825516 h 6858000"/>
              <a:gd name="connsiteX95" fmla="*/ 1911831 w 2422397"/>
              <a:gd name="connsiteY95" fmla="*/ 696577 h 6858000"/>
              <a:gd name="connsiteX96" fmla="*/ 1942209 w 2422397"/>
              <a:gd name="connsiteY96" fmla="*/ 575807 h 6858000"/>
              <a:gd name="connsiteX97" fmla="*/ 1951374 w 2422397"/>
              <a:gd name="connsiteY97" fmla="*/ 556682 h 6858000"/>
              <a:gd name="connsiteX98" fmla="*/ 1951170 w 2422397"/>
              <a:gd name="connsiteY98" fmla="*/ 526639 h 6858000"/>
              <a:gd name="connsiteX99" fmla="*/ 1949059 w 2422397"/>
              <a:gd name="connsiteY99" fmla="*/ 405872 h 6858000"/>
              <a:gd name="connsiteX100" fmla="*/ 1954018 w 2422397"/>
              <a:gd name="connsiteY100" fmla="*/ 307622 h 6858000"/>
              <a:gd name="connsiteX101" fmla="*/ 1967790 w 2422397"/>
              <a:gd name="connsiteY101" fmla="*/ 198682 h 6858000"/>
              <a:gd name="connsiteX102" fmla="*/ 1971093 w 2422397"/>
              <a:gd name="connsiteY102" fmla="*/ 127747 h 6858000"/>
              <a:gd name="connsiteX103" fmla="*/ 1951841 w 2422397"/>
              <a:gd name="connsiteY103" fmla="*/ 4678 h 6858000"/>
              <a:gd name="connsiteX104" fmla="*/ 1953649 w 2422397"/>
              <a:gd name="connsiteY104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24701 w 2422397"/>
              <a:gd name="connsiteY65" fmla="*/ 3622348 h 6858000"/>
              <a:gd name="connsiteX66" fmla="*/ 1149917 w 2422397"/>
              <a:gd name="connsiteY66" fmla="*/ 3558025 h 6858000"/>
              <a:gd name="connsiteX67" fmla="*/ 1179877 w 2422397"/>
              <a:gd name="connsiteY67" fmla="*/ 3441984 h 6858000"/>
              <a:gd name="connsiteX68" fmla="*/ 1217096 w 2422397"/>
              <a:gd name="connsiteY68" fmla="*/ 3354156 h 6858000"/>
              <a:gd name="connsiteX69" fmla="*/ 1232811 w 2422397"/>
              <a:gd name="connsiteY69" fmla="*/ 3301153 h 6858000"/>
              <a:gd name="connsiteX70" fmla="*/ 1281985 w 2422397"/>
              <a:gd name="connsiteY70" fmla="*/ 3158933 h 6858000"/>
              <a:gd name="connsiteX71" fmla="*/ 1335997 w 2422397"/>
              <a:gd name="connsiteY71" fmla="*/ 3018423 h 6858000"/>
              <a:gd name="connsiteX72" fmla="*/ 1394864 w 2422397"/>
              <a:gd name="connsiteY72" fmla="*/ 2946152 h 6858000"/>
              <a:gd name="connsiteX73" fmla="*/ 1436360 w 2422397"/>
              <a:gd name="connsiteY73" fmla="*/ 2829469 h 6858000"/>
              <a:gd name="connsiteX74" fmla="*/ 1447242 w 2422397"/>
              <a:gd name="connsiteY74" fmla="*/ 2811546 h 6858000"/>
              <a:gd name="connsiteX75" fmla="*/ 1449881 w 2422397"/>
              <a:gd name="connsiteY75" fmla="*/ 2781535 h 6858000"/>
              <a:gd name="connsiteX76" fmla="*/ 1459218 w 2422397"/>
              <a:gd name="connsiteY76" fmla="*/ 2660724 h 6858000"/>
              <a:gd name="connsiteX77" fmla="*/ 1455455 w 2422397"/>
              <a:gd name="connsiteY77" fmla="*/ 2560980 h 6858000"/>
              <a:gd name="connsiteX78" fmla="*/ 1497362 w 2422397"/>
              <a:gd name="connsiteY78" fmla="*/ 2456303 h 6858000"/>
              <a:gd name="connsiteX79" fmla="*/ 1507343 w 2422397"/>
              <a:gd name="connsiteY79" fmla="*/ 2385923 h 6858000"/>
              <a:gd name="connsiteX80" fmla="*/ 1540772 w 2422397"/>
              <a:gd name="connsiteY80" fmla="*/ 2256097 h 6858000"/>
              <a:gd name="connsiteX81" fmla="*/ 1569381 w 2422397"/>
              <a:gd name="connsiteY81" fmla="*/ 2165158 h 6858000"/>
              <a:gd name="connsiteX82" fmla="*/ 1576109 w 2422397"/>
              <a:gd name="connsiteY82" fmla="*/ 2078660 h 6858000"/>
              <a:gd name="connsiteX83" fmla="*/ 1564751 w 2422397"/>
              <a:gd name="connsiteY83" fmla="*/ 2009574 h 6858000"/>
              <a:gd name="connsiteX84" fmla="*/ 1571917 w 2422397"/>
              <a:gd name="connsiteY84" fmla="*/ 1903700 h 6858000"/>
              <a:gd name="connsiteX85" fmla="*/ 1564944 w 2422397"/>
              <a:gd name="connsiteY85" fmla="*/ 1821321 h 6858000"/>
              <a:gd name="connsiteX86" fmla="*/ 1579022 w 2422397"/>
              <a:gd name="connsiteY86" fmla="*/ 1718757 h 6858000"/>
              <a:gd name="connsiteX87" fmla="*/ 1590196 w 2422397"/>
              <a:gd name="connsiteY87" fmla="*/ 1595914 h 6858000"/>
              <a:gd name="connsiteX88" fmla="*/ 1624363 w 2422397"/>
              <a:gd name="connsiteY88" fmla="*/ 1502483 h 6858000"/>
              <a:gd name="connsiteX89" fmla="*/ 1631539 w 2422397"/>
              <a:gd name="connsiteY89" fmla="*/ 1431520 h 6858000"/>
              <a:gd name="connsiteX90" fmla="*/ 1646296 w 2422397"/>
              <a:gd name="connsiteY90" fmla="*/ 1333057 h 6858000"/>
              <a:gd name="connsiteX91" fmla="*/ 1696091 w 2422397"/>
              <a:gd name="connsiteY91" fmla="*/ 1202078 h 6858000"/>
              <a:gd name="connsiteX92" fmla="*/ 1706993 w 2422397"/>
              <a:gd name="connsiteY92" fmla="*/ 1104797 h 6858000"/>
              <a:gd name="connsiteX93" fmla="*/ 1777273 w 2422397"/>
              <a:gd name="connsiteY93" fmla="*/ 916268 h 6858000"/>
              <a:gd name="connsiteX94" fmla="*/ 1850836 w 2422397"/>
              <a:gd name="connsiteY94" fmla="*/ 825516 h 6858000"/>
              <a:gd name="connsiteX95" fmla="*/ 1911831 w 2422397"/>
              <a:gd name="connsiteY95" fmla="*/ 696577 h 6858000"/>
              <a:gd name="connsiteX96" fmla="*/ 1942209 w 2422397"/>
              <a:gd name="connsiteY96" fmla="*/ 575807 h 6858000"/>
              <a:gd name="connsiteX97" fmla="*/ 1951374 w 2422397"/>
              <a:gd name="connsiteY97" fmla="*/ 556682 h 6858000"/>
              <a:gd name="connsiteX98" fmla="*/ 1951170 w 2422397"/>
              <a:gd name="connsiteY98" fmla="*/ 526639 h 6858000"/>
              <a:gd name="connsiteX99" fmla="*/ 1949059 w 2422397"/>
              <a:gd name="connsiteY99" fmla="*/ 405872 h 6858000"/>
              <a:gd name="connsiteX100" fmla="*/ 1954018 w 2422397"/>
              <a:gd name="connsiteY100" fmla="*/ 307622 h 6858000"/>
              <a:gd name="connsiteX101" fmla="*/ 1967790 w 2422397"/>
              <a:gd name="connsiteY101" fmla="*/ 198682 h 6858000"/>
              <a:gd name="connsiteX102" fmla="*/ 1971093 w 2422397"/>
              <a:gd name="connsiteY102" fmla="*/ 127747 h 6858000"/>
              <a:gd name="connsiteX103" fmla="*/ 1951841 w 2422397"/>
              <a:gd name="connsiteY103" fmla="*/ 4678 h 6858000"/>
              <a:gd name="connsiteX104" fmla="*/ 1953649 w 2422397"/>
              <a:gd name="connsiteY104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24701 w 2422397"/>
              <a:gd name="connsiteY65" fmla="*/ 3622348 h 6858000"/>
              <a:gd name="connsiteX66" fmla="*/ 1179877 w 2422397"/>
              <a:gd name="connsiteY66" fmla="*/ 3441984 h 6858000"/>
              <a:gd name="connsiteX67" fmla="*/ 1217096 w 2422397"/>
              <a:gd name="connsiteY67" fmla="*/ 3354156 h 6858000"/>
              <a:gd name="connsiteX68" fmla="*/ 1232811 w 2422397"/>
              <a:gd name="connsiteY68" fmla="*/ 3301153 h 6858000"/>
              <a:gd name="connsiteX69" fmla="*/ 1281985 w 2422397"/>
              <a:gd name="connsiteY69" fmla="*/ 3158933 h 6858000"/>
              <a:gd name="connsiteX70" fmla="*/ 1335997 w 2422397"/>
              <a:gd name="connsiteY70" fmla="*/ 3018423 h 6858000"/>
              <a:gd name="connsiteX71" fmla="*/ 1394864 w 2422397"/>
              <a:gd name="connsiteY71" fmla="*/ 2946152 h 6858000"/>
              <a:gd name="connsiteX72" fmla="*/ 1436360 w 2422397"/>
              <a:gd name="connsiteY72" fmla="*/ 2829469 h 6858000"/>
              <a:gd name="connsiteX73" fmla="*/ 1447242 w 2422397"/>
              <a:gd name="connsiteY73" fmla="*/ 2811546 h 6858000"/>
              <a:gd name="connsiteX74" fmla="*/ 1449881 w 2422397"/>
              <a:gd name="connsiteY74" fmla="*/ 2781535 h 6858000"/>
              <a:gd name="connsiteX75" fmla="*/ 1459218 w 2422397"/>
              <a:gd name="connsiteY75" fmla="*/ 2660724 h 6858000"/>
              <a:gd name="connsiteX76" fmla="*/ 1455455 w 2422397"/>
              <a:gd name="connsiteY76" fmla="*/ 2560980 h 6858000"/>
              <a:gd name="connsiteX77" fmla="*/ 1497362 w 2422397"/>
              <a:gd name="connsiteY77" fmla="*/ 2456303 h 6858000"/>
              <a:gd name="connsiteX78" fmla="*/ 1507343 w 2422397"/>
              <a:gd name="connsiteY78" fmla="*/ 2385923 h 6858000"/>
              <a:gd name="connsiteX79" fmla="*/ 1540772 w 2422397"/>
              <a:gd name="connsiteY79" fmla="*/ 2256097 h 6858000"/>
              <a:gd name="connsiteX80" fmla="*/ 1569381 w 2422397"/>
              <a:gd name="connsiteY80" fmla="*/ 2165158 h 6858000"/>
              <a:gd name="connsiteX81" fmla="*/ 1576109 w 2422397"/>
              <a:gd name="connsiteY81" fmla="*/ 2078660 h 6858000"/>
              <a:gd name="connsiteX82" fmla="*/ 1564751 w 2422397"/>
              <a:gd name="connsiteY82" fmla="*/ 2009574 h 6858000"/>
              <a:gd name="connsiteX83" fmla="*/ 1571917 w 2422397"/>
              <a:gd name="connsiteY83" fmla="*/ 1903700 h 6858000"/>
              <a:gd name="connsiteX84" fmla="*/ 1564944 w 2422397"/>
              <a:gd name="connsiteY84" fmla="*/ 1821321 h 6858000"/>
              <a:gd name="connsiteX85" fmla="*/ 1579022 w 2422397"/>
              <a:gd name="connsiteY85" fmla="*/ 1718757 h 6858000"/>
              <a:gd name="connsiteX86" fmla="*/ 1590196 w 2422397"/>
              <a:gd name="connsiteY86" fmla="*/ 1595914 h 6858000"/>
              <a:gd name="connsiteX87" fmla="*/ 1624363 w 2422397"/>
              <a:gd name="connsiteY87" fmla="*/ 1502483 h 6858000"/>
              <a:gd name="connsiteX88" fmla="*/ 1631539 w 2422397"/>
              <a:gd name="connsiteY88" fmla="*/ 1431520 h 6858000"/>
              <a:gd name="connsiteX89" fmla="*/ 1646296 w 2422397"/>
              <a:gd name="connsiteY89" fmla="*/ 1333057 h 6858000"/>
              <a:gd name="connsiteX90" fmla="*/ 1696091 w 2422397"/>
              <a:gd name="connsiteY90" fmla="*/ 1202078 h 6858000"/>
              <a:gd name="connsiteX91" fmla="*/ 1706993 w 2422397"/>
              <a:gd name="connsiteY91" fmla="*/ 1104797 h 6858000"/>
              <a:gd name="connsiteX92" fmla="*/ 1777273 w 2422397"/>
              <a:gd name="connsiteY92" fmla="*/ 916268 h 6858000"/>
              <a:gd name="connsiteX93" fmla="*/ 1850836 w 2422397"/>
              <a:gd name="connsiteY93" fmla="*/ 825516 h 6858000"/>
              <a:gd name="connsiteX94" fmla="*/ 1911831 w 2422397"/>
              <a:gd name="connsiteY94" fmla="*/ 696577 h 6858000"/>
              <a:gd name="connsiteX95" fmla="*/ 1942209 w 2422397"/>
              <a:gd name="connsiteY95" fmla="*/ 575807 h 6858000"/>
              <a:gd name="connsiteX96" fmla="*/ 1951374 w 2422397"/>
              <a:gd name="connsiteY96" fmla="*/ 556682 h 6858000"/>
              <a:gd name="connsiteX97" fmla="*/ 1951170 w 2422397"/>
              <a:gd name="connsiteY97" fmla="*/ 526639 h 6858000"/>
              <a:gd name="connsiteX98" fmla="*/ 1949059 w 2422397"/>
              <a:gd name="connsiteY98" fmla="*/ 405872 h 6858000"/>
              <a:gd name="connsiteX99" fmla="*/ 1954018 w 2422397"/>
              <a:gd name="connsiteY99" fmla="*/ 307622 h 6858000"/>
              <a:gd name="connsiteX100" fmla="*/ 1967790 w 2422397"/>
              <a:gd name="connsiteY100" fmla="*/ 198682 h 6858000"/>
              <a:gd name="connsiteX101" fmla="*/ 1971093 w 2422397"/>
              <a:gd name="connsiteY101" fmla="*/ 127747 h 6858000"/>
              <a:gd name="connsiteX102" fmla="*/ 1951841 w 2422397"/>
              <a:gd name="connsiteY102" fmla="*/ 4678 h 6858000"/>
              <a:gd name="connsiteX103" fmla="*/ 1953649 w 2422397"/>
              <a:gd name="connsiteY103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47140 w 2422397"/>
              <a:gd name="connsiteY65" fmla="*/ 3543810 h 6858000"/>
              <a:gd name="connsiteX66" fmla="*/ 1179877 w 2422397"/>
              <a:gd name="connsiteY66" fmla="*/ 3441984 h 6858000"/>
              <a:gd name="connsiteX67" fmla="*/ 1217096 w 2422397"/>
              <a:gd name="connsiteY67" fmla="*/ 3354156 h 6858000"/>
              <a:gd name="connsiteX68" fmla="*/ 1232811 w 2422397"/>
              <a:gd name="connsiteY68" fmla="*/ 3301153 h 6858000"/>
              <a:gd name="connsiteX69" fmla="*/ 1281985 w 2422397"/>
              <a:gd name="connsiteY69" fmla="*/ 3158933 h 6858000"/>
              <a:gd name="connsiteX70" fmla="*/ 1335997 w 2422397"/>
              <a:gd name="connsiteY70" fmla="*/ 3018423 h 6858000"/>
              <a:gd name="connsiteX71" fmla="*/ 1394864 w 2422397"/>
              <a:gd name="connsiteY71" fmla="*/ 2946152 h 6858000"/>
              <a:gd name="connsiteX72" fmla="*/ 1436360 w 2422397"/>
              <a:gd name="connsiteY72" fmla="*/ 2829469 h 6858000"/>
              <a:gd name="connsiteX73" fmla="*/ 1447242 w 2422397"/>
              <a:gd name="connsiteY73" fmla="*/ 2811546 h 6858000"/>
              <a:gd name="connsiteX74" fmla="*/ 1449881 w 2422397"/>
              <a:gd name="connsiteY74" fmla="*/ 2781535 h 6858000"/>
              <a:gd name="connsiteX75" fmla="*/ 1459218 w 2422397"/>
              <a:gd name="connsiteY75" fmla="*/ 2660724 h 6858000"/>
              <a:gd name="connsiteX76" fmla="*/ 1455455 w 2422397"/>
              <a:gd name="connsiteY76" fmla="*/ 2560980 h 6858000"/>
              <a:gd name="connsiteX77" fmla="*/ 1497362 w 2422397"/>
              <a:gd name="connsiteY77" fmla="*/ 2456303 h 6858000"/>
              <a:gd name="connsiteX78" fmla="*/ 1507343 w 2422397"/>
              <a:gd name="connsiteY78" fmla="*/ 2385923 h 6858000"/>
              <a:gd name="connsiteX79" fmla="*/ 1540772 w 2422397"/>
              <a:gd name="connsiteY79" fmla="*/ 2256097 h 6858000"/>
              <a:gd name="connsiteX80" fmla="*/ 1569381 w 2422397"/>
              <a:gd name="connsiteY80" fmla="*/ 2165158 h 6858000"/>
              <a:gd name="connsiteX81" fmla="*/ 1576109 w 2422397"/>
              <a:gd name="connsiteY81" fmla="*/ 2078660 h 6858000"/>
              <a:gd name="connsiteX82" fmla="*/ 1564751 w 2422397"/>
              <a:gd name="connsiteY82" fmla="*/ 2009574 h 6858000"/>
              <a:gd name="connsiteX83" fmla="*/ 1571917 w 2422397"/>
              <a:gd name="connsiteY83" fmla="*/ 1903700 h 6858000"/>
              <a:gd name="connsiteX84" fmla="*/ 1564944 w 2422397"/>
              <a:gd name="connsiteY84" fmla="*/ 1821321 h 6858000"/>
              <a:gd name="connsiteX85" fmla="*/ 1579022 w 2422397"/>
              <a:gd name="connsiteY85" fmla="*/ 1718757 h 6858000"/>
              <a:gd name="connsiteX86" fmla="*/ 1590196 w 2422397"/>
              <a:gd name="connsiteY86" fmla="*/ 1595914 h 6858000"/>
              <a:gd name="connsiteX87" fmla="*/ 1624363 w 2422397"/>
              <a:gd name="connsiteY87" fmla="*/ 1502483 h 6858000"/>
              <a:gd name="connsiteX88" fmla="*/ 1631539 w 2422397"/>
              <a:gd name="connsiteY88" fmla="*/ 1431520 h 6858000"/>
              <a:gd name="connsiteX89" fmla="*/ 1646296 w 2422397"/>
              <a:gd name="connsiteY89" fmla="*/ 1333057 h 6858000"/>
              <a:gd name="connsiteX90" fmla="*/ 1696091 w 2422397"/>
              <a:gd name="connsiteY90" fmla="*/ 1202078 h 6858000"/>
              <a:gd name="connsiteX91" fmla="*/ 1706993 w 2422397"/>
              <a:gd name="connsiteY91" fmla="*/ 1104797 h 6858000"/>
              <a:gd name="connsiteX92" fmla="*/ 1777273 w 2422397"/>
              <a:gd name="connsiteY92" fmla="*/ 916268 h 6858000"/>
              <a:gd name="connsiteX93" fmla="*/ 1850836 w 2422397"/>
              <a:gd name="connsiteY93" fmla="*/ 825516 h 6858000"/>
              <a:gd name="connsiteX94" fmla="*/ 1911831 w 2422397"/>
              <a:gd name="connsiteY94" fmla="*/ 696577 h 6858000"/>
              <a:gd name="connsiteX95" fmla="*/ 1942209 w 2422397"/>
              <a:gd name="connsiteY95" fmla="*/ 575807 h 6858000"/>
              <a:gd name="connsiteX96" fmla="*/ 1951374 w 2422397"/>
              <a:gd name="connsiteY96" fmla="*/ 556682 h 6858000"/>
              <a:gd name="connsiteX97" fmla="*/ 1951170 w 2422397"/>
              <a:gd name="connsiteY97" fmla="*/ 526639 h 6858000"/>
              <a:gd name="connsiteX98" fmla="*/ 1949059 w 2422397"/>
              <a:gd name="connsiteY98" fmla="*/ 405872 h 6858000"/>
              <a:gd name="connsiteX99" fmla="*/ 1954018 w 2422397"/>
              <a:gd name="connsiteY99" fmla="*/ 307622 h 6858000"/>
              <a:gd name="connsiteX100" fmla="*/ 1967790 w 2422397"/>
              <a:gd name="connsiteY100" fmla="*/ 198682 h 6858000"/>
              <a:gd name="connsiteX101" fmla="*/ 1971093 w 2422397"/>
              <a:gd name="connsiteY101" fmla="*/ 127747 h 6858000"/>
              <a:gd name="connsiteX102" fmla="*/ 1951841 w 2422397"/>
              <a:gd name="connsiteY102" fmla="*/ 4678 h 6858000"/>
              <a:gd name="connsiteX103" fmla="*/ 1953649 w 2422397"/>
              <a:gd name="connsiteY103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47140 w 2422397"/>
              <a:gd name="connsiteY65" fmla="*/ 3543810 h 6858000"/>
              <a:gd name="connsiteX66" fmla="*/ 1179877 w 2422397"/>
              <a:gd name="connsiteY66" fmla="*/ 3441984 h 6858000"/>
              <a:gd name="connsiteX67" fmla="*/ 1217096 w 2422397"/>
              <a:gd name="connsiteY67" fmla="*/ 3354156 h 6858000"/>
              <a:gd name="connsiteX68" fmla="*/ 1232811 w 2422397"/>
              <a:gd name="connsiteY68" fmla="*/ 3301153 h 6858000"/>
              <a:gd name="connsiteX69" fmla="*/ 1281985 w 2422397"/>
              <a:gd name="connsiteY69" fmla="*/ 3158933 h 6858000"/>
              <a:gd name="connsiteX70" fmla="*/ 1335997 w 2422397"/>
              <a:gd name="connsiteY70" fmla="*/ 3018423 h 6858000"/>
              <a:gd name="connsiteX71" fmla="*/ 1394864 w 2422397"/>
              <a:gd name="connsiteY71" fmla="*/ 2946152 h 6858000"/>
              <a:gd name="connsiteX72" fmla="*/ 1436360 w 2422397"/>
              <a:gd name="connsiteY72" fmla="*/ 2829469 h 6858000"/>
              <a:gd name="connsiteX73" fmla="*/ 1447242 w 2422397"/>
              <a:gd name="connsiteY73" fmla="*/ 2811546 h 6858000"/>
              <a:gd name="connsiteX74" fmla="*/ 1449881 w 2422397"/>
              <a:gd name="connsiteY74" fmla="*/ 2781535 h 6858000"/>
              <a:gd name="connsiteX75" fmla="*/ 1459218 w 2422397"/>
              <a:gd name="connsiteY75" fmla="*/ 2660724 h 6858000"/>
              <a:gd name="connsiteX76" fmla="*/ 1483504 w 2422397"/>
              <a:gd name="connsiteY76" fmla="*/ 2560980 h 6858000"/>
              <a:gd name="connsiteX77" fmla="*/ 1497362 w 2422397"/>
              <a:gd name="connsiteY77" fmla="*/ 2456303 h 6858000"/>
              <a:gd name="connsiteX78" fmla="*/ 1507343 w 2422397"/>
              <a:gd name="connsiteY78" fmla="*/ 2385923 h 6858000"/>
              <a:gd name="connsiteX79" fmla="*/ 1540772 w 2422397"/>
              <a:gd name="connsiteY79" fmla="*/ 2256097 h 6858000"/>
              <a:gd name="connsiteX80" fmla="*/ 1569381 w 2422397"/>
              <a:gd name="connsiteY80" fmla="*/ 2165158 h 6858000"/>
              <a:gd name="connsiteX81" fmla="*/ 1576109 w 2422397"/>
              <a:gd name="connsiteY81" fmla="*/ 2078660 h 6858000"/>
              <a:gd name="connsiteX82" fmla="*/ 1564751 w 2422397"/>
              <a:gd name="connsiteY82" fmla="*/ 2009574 h 6858000"/>
              <a:gd name="connsiteX83" fmla="*/ 1571917 w 2422397"/>
              <a:gd name="connsiteY83" fmla="*/ 1903700 h 6858000"/>
              <a:gd name="connsiteX84" fmla="*/ 1564944 w 2422397"/>
              <a:gd name="connsiteY84" fmla="*/ 1821321 h 6858000"/>
              <a:gd name="connsiteX85" fmla="*/ 1579022 w 2422397"/>
              <a:gd name="connsiteY85" fmla="*/ 1718757 h 6858000"/>
              <a:gd name="connsiteX86" fmla="*/ 1590196 w 2422397"/>
              <a:gd name="connsiteY86" fmla="*/ 1595914 h 6858000"/>
              <a:gd name="connsiteX87" fmla="*/ 1624363 w 2422397"/>
              <a:gd name="connsiteY87" fmla="*/ 1502483 h 6858000"/>
              <a:gd name="connsiteX88" fmla="*/ 1631539 w 2422397"/>
              <a:gd name="connsiteY88" fmla="*/ 1431520 h 6858000"/>
              <a:gd name="connsiteX89" fmla="*/ 1646296 w 2422397"/>
              <a:gd name="connsiteY89" fmla="*/ 1333057 h 6858000"/>
              <a:gd name="connsiteX90" fmla="*/ 1696091 w 2422397"/>
              <a:gd name="connsiteY90" fmla="*/ 1202078 h 6858000"/>
              <a:gd name="connsiteX91" fmla="*/ 1706993 w 2422397"/>
              <a:gd name="connsiteY91" fmla="*/ 1104797 h 6858000"/>
              <a:gd name="connsiteX92" fmla="*/ 1777273 w 2422397"/>
              <a:gd name="connsiteY92" fmla="*/ 916268 h 6858000"/>
              <a:gd name="connsiteX93" fmla="*/ 1850836 w 2422397"/>
              <a:gd name="connsiteY93" fmla="*/ 825516 h 6858000"/>
              <a:gd name="connsiteX94" fmla="*/ 1911831 w 2422397"/>
              <a:gd name="connsiteY94" fmla="*/ 696577 h 6858000"/>
              <a:gd name="connsiteX95" fmla="*/ 1942209 w 2422397"/>
              <a:gd name="connsiteY95" fmla="*/ 575807 h 6858000"/>
              <a:gd name="connsiteX96" fmla="*/ 1951374 w 2422397"/>
              <a:gd name="connsiteY96" fmla="*/ 556682 h 6858000"/>
              <a:gd name="connsiteX97" fmla="*/ 1951170 w 2422397"/>
              <a:gd name="connsiteY97" fmla="*/ 526639 h 6858000"/>
              <a:gd name="connsiteX98" fmla="*/ 1949059 w 2422397"/>
              <a:gd name="connsiteY98" fmla="*/ 405872 h 6858000"/>
              <a:gd name="connsiteX99" fmla="*/ 1954018 w 2422397"/>
              <a:gd name="connsiteY99" fmla="*/ 307622 h 6858000"/>
              <a:gd name="connsiteX100" fmla="*/ 1967790 w 2422397"/>
              <a:gd name="connsiteY100" fmla="*/ 198682 h 6858000"/>
              <a:gd name="connsiteX101" fmla="*/ 1971093 w 2422397"/>
              <a:gd name="connsiteY101" fmla="*/ 127747 h 6858000"/>
              <a:gd name="connsiteX102" fmla="*/ 1951841 w 2422397"/>
              <a:gd name="connsiteY102" fmla="*/ 4678 h 6858000"/>
              <a:gd name="connsiteX103" fmla="*/ 1953649 w 2422397"/>
              <a:gd name="connsiteY103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47140 w 2422397"/>
              <a:gd name="connsiteY65" fmla="*/ 3543810 h 6858000"/>
              <a:gd name="connsiteX66" fmla="*/ 1179877 w 2422397"/>
              <a:gd name="connsiteY66" fmla="*/ 3441984 h 6858000"/>
              <a:gd name="connsiteX67" fmla="*/ 1217096 w 2422397"/>
              <a:gd name="connsiteY67" fmla="*/ 3354156 h 6858000"/>
              <a:gd name="connsiteX68" fmla="*/ 1232811 w 2422397"/>
              <a:gd name="connsiteY68" fmla="*/ 3301153 h 6858000"/>
              <a:gd name="connsiteX69" fmla="*/ 1281985 w 2422397"/>
              <a:gd name="connsiteY69" fmla="*/ 3158933 h 6858000"/>
              <a:gd name="connsiteX70" fmla="*/ 1335997 w 2422397"/>
              <a:gd name="connsiteY70" fmla="*/ 3018423 h 6858000"/>
              <a:gd name="connsiteX71" fmla="*/ 1394864 w 2422397"/>
              <a:gd name="connsiteY71" fmla="*/ 2946152 h 6858000"/>
              <a:gd name="connsiteX72" fmla="*/ 1436360 w 2422397"/>
              <a:gd name="connsiteY72" fmla="*/ 2829469 h 6858000"/>
              <a:gd name="connsiteX73" fmla="*/ 1447242 w 2422397"/>
              <a:gd name="connsiteY73" fmla="*/ 2811546 h 6858000"/>
              <a:gd name="connsiteX74" fmla="*/ 1449881 w 2422397"/>
              <a:gd name="connsiteY74" fmla="*/ 2781535 h 6858000"/>
              <a:gd name="connsiteX75" fmla="*/ 1459218 w 2422397"/>
              <a:gd name="connsiteY75" fmla="*/ 2660724 h 6858000"/>
              <a:gd name="connsiteX76" fmla="*/ 1483504 w 2422397"/>
              <a:gd name="connsiteY76" fmla="*/ 2560980 h 6858000"/>
              <a:gd name="connsiteX77" fmla="*/ 1497362 w 2422397"/>
              <a:gd name="connsiteY77" fmla="*/ 2456303 h 6858000"/>
              <a:gd name="connsiteX78" fmla="*/ 1507343 w 2422397"/>
              <a:gd name="connsiteY78" fmla="*/ 2357874 h 6858000"/>
              <a:gd name="connsiteX79" fmla="*/ 1540772 w 2422397"/>
              <a:gd name="connsiteY79" fmla="*/ 2256097 h 6858000"/>
              <a:gd name="connsiteX80" fmla="*/ 1569381 w 2422397"/>
              <a:gd name="connsiteY80" fmla="*/ 2165158 h 6858000"/>
              <a:gd name="connsiteX81" fmla="*/ 1576109 w 2422397"/>
              <a:gd name="connsiteY81" fmla="*/ 2078660 h 6858000"/>
              <a:gd name="connsiteX82" fmla="*/ 1564751 w 2422397"/>
              <a:gd name="connsiteY82" fmla="*/ 2009574 h 6858000"/>
              <a:gd name="connsiteX83" fmla="*/ 1571917 w 2422397"/>
              <a:gd name="connsiteY83" fmla="*/ 1903700 h 6858000"/>
              <a:gd name="connsiteX84" fmla="*/ 1564944 w 2422397"/>
              <a:gd name="connsiteY84" fmla="*/ 1821321 h 6858000"/>
              <a:gd name="connsiteX85" fmla="*/ 1579022 w 2422397"/>
              <a:gd name="connsiteY85" fmla="*/ 1718757 h 6858000"/>
              <a:gd name="connsiteX86" fmla="*/ 1590196 w 2422397"/>
              <a:gd name="connsiteY86" fmla="*/ 1595914 h 6858000"/>
              <a:gd name="connsiteX87" fmla="*/ 1624363 w 2422397"/>
              <a:gd name="connsiteY87" fmla="*/ 1502483 h 6858000"/>
              <a:gd name="connsiteX88" fmla="*/ 1631539 w 2422397"/>
              <a:gd name="connsiteY88" fmla="*/ 1431520 h 6858000"/>
              <a:gd name="connsiteX89" fmla="*/ 1646296 w 2422397"/>
              <a:gd name="connsiteY89" fmla="*/ 1333057 h 6858000"/>
              <a:gd name="connsiteX90" fmla="*/ 1696091 w 2422397"/>
              <a:gd name="connsiteY90" fmla="*/ 1202078 h 6858000"/>
              <a:gd name="connsiteX91" fmla="*/ 1706993 w 2422397"/>
              <a:gd name="connsiteY91" fmla="*/ 1104797 h 6858000"/>
              <a:gd name="connsiteX92" fmla="*/ 1777273 w 2422397"/>
              <a:gd name="connsiteY92" fmla="*/ 916268 h 6858000"/>
              <a:gd name="connsiteX93" fmla="*/ 1850836 w 2422397"/>
              <a:gd name="connsiteY93" fmla="*/ 825516 h 6858000"/>
              <a:gd name="connsiteX94" fmla="*/ 1911831 w 2422397"/>
              <a:gd name="connsiteY94" fmla="*/ 696577 h 6858000"/>
              <a:gd name="connsiteX95" fmla="*/ 1942209 w 2422397"/>
              <a:gd name="connsiteY95" fmla="*/ 575807 h 6858000"/>
              <a:gd name="connsiteX96" fmla="*/ 1951374 w 2422397"/>
              <a:gd name="connsiteY96" fmla="*/ 556682 h 6858000"/>
              <a:gd name="connsiteX97" fmla="*/ 1951170 w 2422397"/>
              <a:gd name="connsiteY97" fmla="*/ 526639 h 6858000"/>
              <a:gd name="connsiteX98" fmla="*/ 1949059 w 2422397"/>
              <a:gd name="connsiteY98" fmla="*/ 405872 h 6858000"/>
              <a:gd name="connsiteX99" fmla="*/ 1954018 w 2422397"/>
              <a:gd name="connsiteY99" fmla="*/ 307622 h 6858000"/>
              <a:gd name="connsiteX100" fmla="*/ 1967790 w 2422397"/>
              <a:gd name="connsiteY100" fmla="*/ 198682 h 6858000"/>
              <a:gd name="connsiteX101" fmla="*/ 1971093 w 2422397"/>
              <a:gd name="connsiteY101" fmla="*/ 127747 h 6858000"/>
              <a:gd name="connsiteX102" fmla="*/ 1951841 w 2422397"/>
              <a:gd name="connsiteY102" fmla="*/ 4678 h 6858000"/>
              <a:gd name="connsiteX103" fmla="*/ 1953649 w 2422397"/>
              <a:gd name="connsiteY103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47140 w 2422397"/>
              <a:gd name="connsiteY65" fmla="*/ 3543810 h 6858000"/>
              <a:gd name="connsiteX66" fmla="*/ 1179877 w 2422397"/>
              <a:gd name="connsiteY66" fmla="*/ 3441984 h 6858000"/>
              <a:gd name="connsiteX67" fmla="*/ 1217096 w 2422397"/>
              <a:gd name="connsiteY67" fmla="*/ 3354156 h 6858000"/>
              <a:gd name="connsiteX68" fmla="*/ 1232811 w 2422397"/>
              <a:gd name="connsiteY68" fmla="*/ 3301153 h 6858000"/>
              <a:gd name="connsiteX69" fmla="*/ 1281985 w 2422397"/>
              <a:gd name="connsiteY69" fmla="*/ 3158933 h 6858000"/>
              <a:gd name="connsiteX70" fmla="*/ 1335997 w 2422397"/>
              <a:gd name="connsiteY70" fmla="*/ 3018423 h 6858000"/>
              <a:gd name="connsiteX71" fmla="*/ 1394864 w 2422397"/>
              <a:gd name="connsiteY71" fmla="*/ 2946152 h 6858000"/>
              <a:gd name="connsiteX72" fmla="*/ 1436360 w 2422397"/>
              <a:gd name="connsiteY72" fmla="*/ 2829469 h 6858000"/>
              <a:gd name="connsiteX73" fmla="*/ 1447242 w 2422397"/>
              <a:gd name="connsiteY73" fmla="*/ 2811546 h 6858000"/>
              <a:gd name="connsiteX74" fmla="*/ 1449881 w 2422397"/>
              <a:gd name="connsiteY74" fmla="*/ 2781535 h 6858000"/>
              <a:gd name="connsiteX75" fmla="*/ 1459218 w 2422397"/>
              <a:gd name="connsiteY75" fmla="*/ 2660724 h 6858000"/>
              <a:gd name="connsiteX76" fmla="*/ 1483504 w 2422397"/>
              <a:gd name="connsiteY76" fmla="*/ 2560980 h 6858000"/>
              <a:gd name="connsiteX77" fmla="*/ 1519801 w 2422397"/>
              <a:gd name="connsiteY77" fmla="*/ 2467523 h 6858000"/>
              <a:gd name="connsiteX78" fmla="*/ 1507343 w 2422397"/>
              <a:gd name="connsiteY78" fmla="*/ 2357874 h 6858000"/>
              <a:gd name="connsiteX79" fmla="*/ 1540772 w 2422397"/>
              <a:gd name="connsiteY79" fmla="*/ 2256097 h 6858000"/>
              <a:gd name="connsiteX80" fmla="*/ 1569381 w 2422397"/>
              <a:gd name="connsiteY80" fmla="*/ 2165158 h 6858000"/>
              <a:gd name="connsiteX81" fmla="*/ 1576109 w 2422397"/>
              <a:gd name="connsiteY81" fmla="*/ 2078660 h 6858000"/>
              <a:gd name="connsiteX82" fmla="*/ 1564751 w 2422397"/>
              <a:gd name="connsiteY82" fmla="*/ 2009574 h 6858000"/>
              <a:gd name="connsiteX83" fmla="*/ 1571917 w 2422397"/>
              <a:gd name="connsiteY83" fmla="*/ 1903700 h 6858000"/>
              <a:gd name="connsiteX84" fmla="*/ 1564944 w 2422397"/>
              <a:gd name="connsiteY84" fmla="*/ 1821321 h 6858000"/>
              <a:gd name="connsiteX85" fmla="*/ 1579022 w 2422397"/>
              <a:gd name="connsiteY85" fmla="*/ 1718757 h 6858000"/>
              <a:gd name="connsiteX86" fmla="*/ 1590196 w 2422397"/>
              <a:gd name="connsiteY86" fmla="*/ 1595914 h 6858000"/>
              <a:gd name="connsiteX87" fmla="*/ 1624363 w 2422397"/>
              <a:gd name="connsiteY87" fmla="*/ 1502483 h 6858000"/>
              <a:gd name="connsiteX88" fmla="*/ 1631539 w 2422397"/>
              <a:gd name="connsiteY88" fmla="*/ 1431520 h 6858000"/>
              <a:gd name="connsiteX89" fmla="*/ 1646296 w 2422397"/>
              <a:gd name="connsiteY89" fmla="*/ 1333057 h 6858000"/>
              <a:gd name="connsiteX90" fmla="*/ 1696091 w 2422397"/>
              <a:gd name="connsiteY90" fmla="*/ 1202078 h 6858000"/>
              <a:gd name="connsiteX91" fmla="*/ 1706993 w 2422397"/>
              <a:gd name="connsiteY91" fmla="*/ 1104797 h 6858000"/>
              <a:gd name="connsiteX92" fmla="*/ 1777273 w 2422397"/>
              <a:gd name="connsiteY92" fmla="*/ 916268 h 6858000"/>
              <a:gd name="connsiteX93" fmla="*/ 1850836 w 2422397"/>
              <a:gd name="connsiteY93" fmla="*/ 825516 h 6858000"/>
              <a:gd name="connsiteX94" fmla="*/ 1911831 w 2422397"/>
              <a:gd name="connsiteY94" fmla="*/ 696577 h 6858000"/>
              <a:gd name="connsiteX95" fmla="*/ 1942209 w 2422397"/>
              <a:gd name="connsiteY95" fmla="*/ 575807 h 6858000"/>
              <a:gd name="connsiteX96" fmla="*/ 1951374 w 2422397"/>
              <a:gd name="connsiteY96" fmla="*/ 556682 h 6858000"/>
              <a:gd name="connsiteX97" fmla="*/ 1951170 w 2422397"/>
              <a:gd name="connsiteY97" fmla="*/ 526639 h 6858000"/>
              <a:gd name="connsiteX98" fmla="*/ 1949059 w 2422397"/>
              <a:gd name="connsiteY98" fmla="*/ 405872 h 6858000"/>
              <a:gd name="connsiteX99" fmla="*/ 1954018 w 2422397"/>
              <a:gd name="connsiteY99" fmla="*/ 307622 h 6858000"/>
              <a:gd name="connsiteX100" fmla="*/ 1967790 w 2422397"/>
              <a:gd name="connsiteY100" fmla="*/ 198682 h 6858000"/>
              <a:gd name="connsiteX101" fmla="*/ 1971093 w 2422397"/>
              <a:gd name="connsiteY101" fmla="*/ 127747 h 6858000"/>
              <a:gd name="connsiteX102" fmla="*/ 1951841 w 2422397"/>
              <a:gd name="connsiteY102" fmla="*/ 4678 h 6858000"/>
              <a:gd name="connsiteX103" fmla="*/ 1953649 w 2422397"/>
              <a:gd name="connsiteY103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47140 w 2422397"/>
              <a:gd name="connsiteY65" fmla="*/ 3543810 h 6858000"/>
              <a:gd name="connsiteX66" fmla="*/ 1179877 w 2422397"/>
              <a:gd name="connsiteY66" fmla="*/ 3441984 h 6858000"/>
              <a:gd name="connsiteX67" fmla="*/ 1217096 w 2422397"/>
              <a:gd name="connsiteY67" fmla="*/ 3354156 h 6858000"/>
              <a:gd name="connsiteX68" fmla="*/ 1232811 w 2422397"/>
              <a:gd name="connsiteY68" fmla="*/ 3301153 h 6858000"/>
              <a:gd name="connsiteX69" fmla="*/ 1281985 w 2422397"/>
              <a:gd name="connsiteY69" fmla="*/ 3158933 h 6858000"/>
              <a:gd name="connsiteX70" fmla="*/ 1335997 w 2422397"/>
              <a:gd name="connsiteY70" fmla="*/ 3018423 h 6858000"/>
              <a:gd name="connsiteX71" fmla="*/ 1394864 w 2422397"/>
              <a:gd name="connsiteY71" fmla="*/ 2946152 h 6858000"/>
              <a:gd name="connsiteX72" fmla="*/ 1436360 w 2422397"/>
              <a:gd name="connsiteY72" fmla="*/ 2829469 h 6858000"/>
              <a:gd name="connsiteX73" fmla="*/ 1447242 w 2422397"/>
              <a:gd name="connsiteY73" fmla="*/ 2811546 h 6858000"/>
              <a:gd name="connsiteX74" fmla="*/ 1449881 w 2422397"/>
              <a:gd name="connsiteY74" fmla="*/ 2781535 h 6858000"/>
              <a:gd name="connsiteX75" fmla="*/ 1459218 w 2422397"/>
              <a:gd name="connsiteY75" fmla="*/ 2660724 h 6858000"/>
              <a:gd name="connsiteX76" fmla="*/ 1483504 w 2422397"/>
              <a:gd name="connsiteY76" fmla="*/ 2560980 h 6858000"/>
              <a:gd name="connsiteX77" fmla="*/ 1519801 w 2422397"/>
              <a:gd name="connsiteY77" fmla="*/ 2467523 h 6858000"/>
              <a:gd name="connsiteX78" fmla="*/ 1507343 w 2422397"/>
              <a:gd name="connsiteY78" fmla="*/ 2357874 h 6858000"/>
              <a:gd name="connsiteX79" fmla="*/ 1540772 w 2422397"/>
              <a:gd name="connsiteY79" fmla="*/ 2256097 h 6858000"/>
              <a:gd name="connsiteX80" fmla="*/ 1569381 w 2422397"/>
              <a:gd name="connsiteY80" fmla="*/ 2165158 h 6858000"/>
              <a:gd name="connsiteX81" fmla="*/ 1576109 w 2422397"/>
              <a:gd name="connsiteY81" fmla="*/ 2078660 h 6858000"/>
              <a:gd name="connsiteX82" fmla="*/ 1564751 w 2422397"/>
              <a:gd name="connsiteY82" fmla="*/ 2009574 h 6858000"/>
              <a:gd name="connsiteX83" fmla="*/ 1571917 w 2422397"/>
              <a:gd name="connsiteY83" fmla="*/ 1903700 h 6858000"/>
              <a:gd name="connsiteX84" fmla="*/ 1564944 w 2422397"/>
              <a:gd name="connsiteY84" fmla="*/ 1821321 h 6858000"/>
              <a:gd name="connsiteX85" fmla="*/ 1579022 w 2422397"/>
              <a:gd name="connsiteY85" fmla="*/ 1718757 h 6858000"/>
              <a:gd name="connsiteX86" fmla="*/ 1590196 w 2422397"/>
              <a:gd name="connsiteY86" fmla="*/ 1595914 h 6858000"/>
              <a:gd name="connsiteX87" fmla="*/ 1624363 w 2422397"/>
              <a:gd name="connsiteY87" fmla="*/ 1502483 h 6858000"/>
              <a:gd name="connsiteX88" fmla="*/ 1631539 w 2422397"/>
              <a:gd name="connsiteY88" fmla="*/ 1431520 h 6858000"/>
              <a:gd name="connsiteX89" fmla="*/ 1646296 w 2422397"/>
              <a:gd name="connsiteY89" fmla="*/ 1333057 h 6858000"/>
              <a:gd name="connsiteX90" fmla="*/ 1696091 w 2422397"/>
              <a:gd name="connsiteY90" fmla="*/ 1202078 h 6858000"/>
              <a:gd name="connsiteX91" fmla="*/ 1706993 w 2422397"/>
              <a:gd name="connsiteY91" fmla="*/ 1104797 h 6858000"/>
              <a:gd name="connsiteX92" fmla="*/ 1777273 w 2422397"/>
              <a:gd name="connsiteY92" fmla="*/ 916268 h 6858000"/>
              <a:gd name="connsiteX93" fmla="*/ 1850836 w 2422397"/>
              <a:gd name="connsiteY93" fmla="*/ 825516 h 6858000"/>
              <a:gd name="connsiteX94" fmla="*/ 1911831 w 2422397"/>
              <a:gd name="connsiteY94" fmla="*/ 696577 h 6858000"/>
              <a:gd name="connsiteX95" fmla="*/ 1942209 w 2422397"/>
              <a:gd name="connsiteY95" fmla="*/ 575807 h 6858000"/>
              <a:gd name="connsiteX96" fmla="*/ 1951374 w 2422397"/>
              <a:gd name="connsiteY96" fmla="*/ 556682 h 6858000"/>
              <a:gd name="connsiteX97" fmla="*/ 1951170 w 2422397"/>
              <a:gd name="connsiteY97" fmla="*/ 526639 h 6858000"/>
              <a:gd name="connsiteX98" fmla="*/ 1949059 w 2422397"/>
              <a:gd name="connsiteY98" fmla="*/ 405872 h 6858000"/>
              <a:gd name="connsiteX99" fmla="*/ 1954018 w 2422397"/>
              <a:gd name="connsiteY99" fmla="*/ 307622 h 6858000"/>
              <a:gd name="connsiteX100" fmla="*/ 1967790 w 2422397"/>
              <a:gd name="connsiteY100" fmla="*/ 198682 h 6858000"/>
              <a:gd name="connsiteX101" fmla="*/ 1971093 w 2422397"/>
              <a:gd name="connsiteY101" fmla="*/ 127747 h 6858000"/>
              <a:gd name="connsiteX102" fmla="*/ 1951841 w 2422397"/>
              <a:gd name="connsiteY102" fmla="*/ 4678 h 6858000"/>
              <a:gd name="connsiteX103" fmla="*/ 1953649 w 2422397"/>
              <a:gd name="connsiteY103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47140 w 2422397"/>
              <a:gd name="connsiteY65" fmla="*/ 3543810 h 6858000"/>
              <a:gd name="connsiteX66" fmla="*/ 1179877 w 2422397"/>
              <a:gd name="connsiteY66" fmla="*/ 3441984 h 6858000"/>
              <a:gd name="connsiteX67" fmla="*/ 1217096 w 2422397"/>
              <a:gd name="connsiteY67" fmla="*/ 3354156 h 6858000"/>
              <a:gd name="connsiteX68" fmla="*/ 1232811 w 2422397"/>
              <a:gd name="connsiteY68" fmla="*/ 3301153 h 6858000"/>
              <a:gd name="connsiteX69" fmla="*/ 1281985 w 2422397"/>
              <a:gd name="connsiteY69" fmla="*/ 3158933 h 6858000"/>
              <a:gd name="connsiteX70" fmla="*/ 1335997 w 2422397"/>
              <a:gd name="connsiteY70" fmla="*/ 3018423 h 6858000"/>
              <a:gd name="connsiteX71" fmla="*/ 1394864 w 2422397"/>
              <a:gd name="connsiteY71" fmla="*/ 2946152 h 6858000"/>
              <a:gd name="connsiteX72" fmla="*/ 1436360 w 2422397"/>
              <a:gd name="connsiteY72" fmla="*/ 2829469 h 6858000"/>
              <a:gd name="connsiteX73" fmla="*/ 1447242 w 2422397"/>
              <a:gd name="connsiteY73" fmla="*/ 2811546 h 6858000"/>
              <a:gd name="connsiteX74" fmla="*/ 1449881 w 2422397"/>
              <a:gd name="connsiteY74" fmla="*/ 2781535 h 6858000"/>
              <a:gd name="connsiteX75" fmla="*/ 1459218 w 2422397"/>
              <a:gd name="connsiteY75" fmla="*/ 2660724 h 6858000"/>
              <a:gd name="connsiteX76" fmla="*/ 1483504 w 2422397"/>
              <a:gd name="connsiteY76" fmla="*/ 2560980 h 6858000"/>
              <a:gd name="connsiteX77" fmla="*/ 1519801 w 2422397"/>
              <a:gd name="connsiteY77" fmla="*/ 2467523 h 6858000"/>
              <a:gd name="connsiteX78" fmla="*/ 1507343 w 2422397"/>
              <a:gd name="connsiteY78" fmla="*/ 2357874 h 6858000"/>
              <a:gd name="connsiteX79" fmla="*/ 1540772 w 2422397"/>
              <a:gd name="connsiteY79" fmla="*/ 2256097 h 6858000"/>
              <a:gd name="connsiteX80" fmla="*/ 1569381 w 2422397"/>
              <a:gd name="connsiteY80" fmla="*/ 2165158 h 6858000"/>
              <a:gd name="connsiteX81" fmla="*/ 1576109 w 2422397"/>
              <a:gd name="connsiteY81" fmla="*/ 2078660 h 6858000"/>
              <a:gd name="connsiteX82" fmla="*/ 1564751 w 2422397"/>
              <a:gd name="connsiteY82" fmla="*/ 2009574 h 6858000"/>
              <a:gd name="connsiteX83" fmla="*/ 1571917 w 2422397"/>
              <a:gd name="connsiteY83" fmla="*/ 1903700 h 6858000"/>
              <a:gd name="connsiteX84" fmla="*/ 1564944 w 2422397"/>
              <a:gd name="connsiteY84" fmla="*/ 1821321 h 6858000"/>
              <a:gd name="connsiteX85" fmla="*/ 1579022 w 2422397"/>
              <a:gd name="connsiteY85" fmla="*/ 1718757 h 6858000"/>
              <a:gd name="connsiteX86" fmla="*/ 1590196 w 2422397"/>
              <a:gd name="connsiteY86" fmla="*/ 1595914 h 6858000"/>
              <a:gd name="connsiteX87" fmla="*/ 1624363 w 2422397"/>
              <a:gd name="connsiteY87" fmla="*/ 1502483 h 6858000"/>
              <a:gd name="connsiteX88" fmla="*/ 1631539 w 2422397"/>
              <a:gd name="connsiteY88" fmla="*/ 1431520 h 6858000"/>
              <a:gd name="connsiteX89" fmla="*/ 1646296 w 2422397"/>
              <a:gd name="connsiteY89" fmla="*/ 1333057 h 6858000"/>
              <a:gd name="connsiteX90" fmla="*/ 1696091 w 2422397"/>
              <a:gd name="connsiteY90" fmla="*/ 1202078 h 6858000"/>
              <a:gd name="connsiteX91" fmla="*/ 1706993 w 2422397"/>
              <a:gd name="connsiteY91" fmla="*/ 1104797 h 6858000"/>
              <a:gd name="connsiteX92" fmla="*/ 1850836 w 2422397"/>
              <a:gd name="connsiteY92" fmla="*/ 825516 h 6858000"/>
              <a:gd name="connsiteX93" fmla="*/ 1911831 w 2422397"/>
              <a:gd name="connsiteY93" fmla="*/ 696577 h 6858000"/>
              <a:gd name="connsiteX94" fmla="*/ 1942209 w 2422397"/>
              <a:gd name="connsiteY94" fmla="*/ 575807 h 6858000"/>
              <a:gd name="connsiteX95" fmla="*/ 1951374 w 2422397"/>
              <a:gd name="connsiteY95" fmla="*/ 556682 h 6858000"/>
              <a:gd name="connsiteX96" fmla="*/ 1951170 w 2422397"/>
              <a:gd name="connsiteY96" fmla="*/ 526639 h 6858000"/>
              <a:gd name="connsiteX97" fmla="*/ 1949059 w 2422397"/>
              <a:gd name="connsiteY97" fmla="*/ 405872 h 6858000"/>
              <a:gd name="connsiteX98" fmla="*/ 1954018 w 2422397"/>
              <a:gd name="connsiteY98" fmla="*/ 307622 h 6858000"/>
              <a:gd name="connsiteX99" fmla="*/ 1967790 w 2422397"/>
              <a:gd name="connsiteY99" fmla="*/ 198682 h 6858000"/>
              <a:gd name="connsiteX100" fmla="*/ 1971093 w 2422397"/>
              <a:gd name="connsiteY100" fmla="*/ 127747 h 6858000"/>
              <a:gd name="connsiteX101" fmla="*/ 1951841 w 2422397"/>
              <a:gd name="connsiteY101" fmla="*/ 4678 h 6858000"/>
              <a:gd name="connsiteX102" fmla="*/ 1953649 w 2422397"/>
              <a:gd name="connsiteY102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47140 w 2422397"/>
              <a:gd name="connsiteY65" fmla="*/ 3543810 h 6858000"/>
              <a:gd name="connsiteX66" fmla="*/ 1179877 w 2422397"/>
              <a:gd name="connsiteY66" fmla="*/ 3441984 h 6858000"/>
              <a:gd name="connsiteX67" fmla="*/ 1217096 w 2422397"/>
              <a:gd name="connsiteY67" fmla="*/ 3354156 h 6858000"/>
              <a:gd name="connsiteX68" fmla="*/ 1232811 w 2422397"/>
              <a:gd name="connsiteY68" fmla="*/ 3301153 h 6858000"/>
              <a:gd name="connsiteX69" fmla="*/ 1281985 w 2422397"/>
              <a:gd name="connsiteY69" fmla="*/ 3158933 h 6858000"/>
              <a:gd name="connsiteX70" fmla="*/ 1335997 w 2422397"/>
              <a:gd name="connsiteY70" fmla="*/ 3018423 h 6858000"/>
              <a:gd name="connsiteX71" fmla="*/ 1394864 w 2422397"/>
              <a:gd name="connsiteY71" fmla="*/ 2946152 h 6858000"/>
              <a:gd name="connsiteX72" fmla="*/ 1436360 w 2422397"/>
              <a:gd name="connsiteY72" fmla="*/ 2829469 h 6858000"/>
              <a:gd name="connsiteX73" fmla="*/ 1447242 w 2422397"/>
              <a:gd name="connsiteY73" fmla="*/ 2811546 h 6858000"/>
              <a:gd name="connsiteX74" fmla="*/ 1449881 w 2422397"/>
              <a:gd name="connsiteY74" fmla="*/ 2781535 h 6858000"/>
              <a:gd name="connsiteX75" fmla="*/ 1459218 w 2422397"/>
              <a:gd name="connsiteY75" fmla="*/ 2660724 h 6858000"/>
              <a:gd name="connsiteX76" fmla="*/ 1483504 w 2422397"/>
              <a:gd name="connsiteY76" fmla="*/ 2560980 h 6858000"/>
              <a:gd name="connsiteX77" fmla="*/ 1519801 w 2422397"/>
              <a:gd name="connsiteY77" fmla="*/ 2467523 h 6858000"/>
              <a:gd name="connsiteX78" fmla="*/ 1507343 w 2422397"/>
              <a:gd name="connsiteY78" fmla="*/ 2357874 h 6858000"/>
              <a:gd name="connsiteX79" fmla="*/ 1540772 w 2422397"/>
              <a:gd name="connsiteY79" fmla="*/ 2256097 h 6858000"/>
              <a:gd name="connsiteX80" fmla="*/ 1569381 w 2422397"/>
              <a:gd name="connsiteY80" fmla="*/ 2165158 h 6858000"/>
              <a:gd name="connsiteX81" fmla="*/ 1576109 w 2422397"/>
              <a:gd name="connsiteY81" fmla="*/ 2078660 h 6858000"/>
              <a:gd name="connsiteX82" fmla="*/ 1564751 w 2422397"/>
              <a:gd name="connsiteY82" fmla="*/ 2009574 h 6858000"/>
              <a:gd name="connsiteX83" fmla="*/ 1571917 w 2422397"/>
              <a:gd name="connsiteY83" fmla="*/ 1903700 h 6858000"/>
              <a:gd name="connsiteX84" fmla="*/ 1564944 w 2422397"/>
              <a:gd name="connsiteY84" fmla="*/ 1821321 h 6858000"/>
              <a:gd name="connsiteX85" fmla="*/ 1579022 w 2422397"/>
              <a:gd name="connsiteY85" fmla="*/ 1718757 h 6858000"/>
              <a:gd name="connsiteX86" fmla="*/ 1590196 w 2422397"/>
              <a:gd name="connsiteY86" fmla="*/ 1595914 h 6858000"/>
              <a:gd name="connsiteX87" fmla="*/ 1624363 w 2422397"/>
              <a:gd name="connsiteY87" fmla="*/ 1502483 h 6858000"/>
              <a:gd name="connsiteX88" fmla="*/ 1631539 w 2422397"/>
              <a:gd name="connsiteY88" fmla="*/ 1431520 h 6858000"/>
              <a:gd name="connsiteX89" fmla="*/ 1646296 w 2422397"/>
              <a:gd name="connsiteY89" fmla="*/ 1333057 h 6858000"/>
              <a:gd name="connsiteX90" fmla="*/ 1696091 w 2422397"/>
              <a:gd name="connsiteY90" fmla="*/ 1202078 h 6858000"/>
              <a:gd name="connsiteX91" fmla="*/ 1735042 w 2422397"/>
              <a:gd name="connsiteY91" fmla="*/ 1076748 h 6858000"/>
              <a:gd name="connsiteX92" fmla="*/ 1850836 w 2422397"/>
              <a:gd name="connsiteY92" fmla="*/ 825516 h 6858000"/>
              <a:gd name="connsiteX93" fmla="*/ 1911831 w 2422397"/>
              <a:gd name="connsiteY93" fmla="*/ 696577 h 6858000"/>
              <a:gd name="connsiteX94" fmla="*/ 1942209 w 2422397"/>
              <a:gd name="connsiteY94" fmla="*/ 575807 h 6858000"/>
              <a:gd name="connsiteX95" fmla="*/ 1951374 w 2422397"/>
              <a:gd name="connsiteY95" fmla="*/ 556682 h 6858000"/>
              <a:gd name="connsiteX96" fmla="*/ 1951170 w 2422397"/>
              <a:gd name="connsiteY96" fmla="*/ 526639 h 6858000"/>
              <a:gd name="connsiteX97" fmla="*/ 1949059 w 2422397"/>
              <a:gd name="connsiteY97" fmla="*/ 405872 h 6858000"/>
              <a:gd name="connsiteX98" fmla="*/ 1954018 w 2422397"/>
              <a:gd name="connsiteY98" fmla="*/ 307622 h 6858000"/>
              <a:gd name="connsiteX99" fmla="*/ 1967790 w 2422397"/>
              <a:gd name="connsiteY99" fmla="*/ 198682 h 6858000"/>
              <a:gd name="connsiteX100" fmla="*/ 1971093 w 2422397"/>
              <a:gd name="connsiteY100" fmla="*/ 127747 h 6858000"/>
              <a:gd name="connsiteX101" fmla="*/ 1951841 w 2422397"/>
              <a:gd name="connsiteY101" fmla="*/ 4678 h 6858000"/>
              <a:gd name="connsiteX102" fmla="*/ 1953649 w 2422397"/>
              <a:gd name="connsiteY102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47140 w 2422397"/>
              <a:gd name="connsiteY65" fmla="*/ 3543810 h 6858000"/>
              <a:gd name="connsiteX66" fmla="*/ 1179877 w 2422397"/>
              <a:gd name="connsiteY66" fmla="*/ 3441984 h 6858000"/>
              <a:gd name="connsiteX67" fmla="*/ 1217096 w 2422397"/>
              <a:gd name="connsiteY67" fmla="*/ 3354156 h 6858000"/>
              <a:gd name="connsiteX68" fmla="*/ 1232811 w 2422397"/>
              <a:gd name="connsiteY68" fmla="*/ 3301153 h 6858000"/>
              <a:gd name="connsiteX69" fmla="*/ 1281985 w 2422397"/>
              <a:gd name="connsiteY69" fmla="*/ 3158933 h 6858000"/>
              <a:gd name="connsiteX70" fmla="*/ 1335997 w 2422397"/>
              <a:gd name="connsiteY70" fmla="*/ 3018423 h 6858000"/>
              <a:gd name="connsiteX71" fmla="*/ 1394864 w 2422397"/>
              <a:gd name="connsiteY71" fmla="*/ 2946152 h 6858000"/>
              <a:gd name="connsiteX72" fmla="*/ 1436360 w 2422397"/>
              <a:gd name="connsiteY72" fmla="*/ 2829469 h 6858000"/>
              <a:gd name="connsiteX73" fmla="*/ 1447242 w 2422397"/>
              <a:gd name="connsiteY73" fmla="*/ 2811546 h 6858000"/>
              <a:gd name="connsiteX74" fmla="*/ 1449881 w 2422397"/>
              <a:gd name="connsiteY74" fmla="*/ 2781535 h 6858000"/>
              <a:gd name="connsiteX75" fmla="*/ 1459218 w 2422397"/>
              <a:gd name="connsiteY75" fmla="*/ 2660724 h 6858000"/>
              <a:gd name="connsiteX76" fmla="*/ 1483504 w 2422397"/>
              <a:gd name="connsiteY76" fmla="*/ 2560980 h 6858000"/>
              <a:gd name="connsiteX77" fmla="*/ 1519801 w 2422397"/>
              <a:gd name="connsiteY77" fmla="*/ 2467523 h 6858000"/>
              <a:gd name="connsiteX78" fmla="*/ 1507343 w 2422397"/>
              <a:gd name="connsiteY78" fmla="*/ 2357874 h 6858000"/>
              <a:gd name="connsiteX79" fmla="*/ 1540772 w 2422397"/>
              <a:gd name="connsiteY79" fmla="*/ 2256097 h 6858000"/>
              <a:gd name="connsiteX80" fmla="*/ 1569381 w 2422397"/>
              <a:gd name="connsiteY80" fmla="*/ 2165158 h 6858000"/>
              <a:gd name="connsiteX81" fmla="*/ 1576109 w 2422397"/>
              <a:gd name="connsiteY81" fmla="*/ 2078660 h 6858000"/>
              <a:gd name="connsiteX82" fmla="*/ 1564751 w 2422397"/>
              <a:gd name="connsiteY82" fmla="*/ 2009574 h 6858000"/>
              <a:gd name="connsiteX83" fmla="*/ 1571917 w 2422397"/>
              <a:gd name="connsiteY83" fmla="*/ 1903700 h 6858000"/>
              <a:gd name="connsiteX84" fmla="*/ 1564944 w 2422397"/>
              <a:gd name="connsiteY84" fmla="*/ 1821321 h 6858000"/>
              <a:gd name="connsiteX85" fmla="*/ 1579022 w 2422397"/>
              <a:gd name="connsiteY85" fmla="*/ 1718757 h 6858000"/>
              <a:gd name="connsiteX86" fmla="*/ 1590196 w 2422397"/>
              <a:gd name="connsiteY86" fmla="*/ 1595914 h 6858000"/>
              <a:gd name="connsiteX87" fmla="*/ 1624363 w 2422397"/>
              <a:gd name="connsiteY87" fmla="*/ 1502483 h 6858000"/>
              <a:gd name="connsiteX88" fmla="*/ 1631539 w 2422397"/>
              <a:gd name="connsiteY88" fmla="*/ 1431520 h 6858000"/>
              <a:gd name="connsiteX89" fmla="*/ 1646296 w 2422397"/>
              <a:gd name="connsiteY89" fmla="*/ 1333057 h 6858000"/>
              <a:gd name="connsiteX90" fmla="*/ 1696091 w 2422397"/>
              <a:gd name="connsiteY90" fmla="*/ 1202078 h 6858000"/>
              <a:gd name="connsiteX91" fmla="*/ 1735042 w 2422397"/>
              <a:gd name="connsiteY91" fmla="*/ 1076748 h 6858000"/>
              <a:gd name="connsiteX92" fmla="*/ 1890105 w 2422397"/>
              <a:gd name="connsiteY92" fmla="*/ 825516 h 6858000"/>
              <a:gd name="connsiteX93" fmla="*/ 1911831 w 2422397"/>
              <a:gd name="connsiteY93" fmla="*/ 696577 h 6858000"/>
              <a:gd name="connsiteX94" fmla="*/ 1942209 w 2422397"/>
              <a:gd name="connsiteY94" fmla="*/ 575807 h 6858000"/>
              <a:gd name="connsiteX95" fmla="*/ 1951374 w 2422397"/>
              <a:gd name="connsiteY95" fmla="*/ 556682 h 6858000"/>
              <a:gd name="connsiteX96" fmla="*/ 1951170 w 2422397"/>
              <a:gd name="connsiteY96" fmla="*/ 526639 h 6858000"/>
              <a:gd name="connsiteX97" fmla="*/ 1949059 w 2422397"/>
              <a:gd name="connsiteY97" fmla="*/ 405872 h 6858000"/>
              <a:gd name="connsiteX98" fmla="*/ 1954018 w 2422397"/>
              <a:gd name="connsiteY98" fmla="*/ 307622 h 6858000"/>
              <a:gd name="connsiteX99" fmla="*/ 1967790 w 2422397"/>
              <a:gd name="connsiteY99" fmla="*/ 198682 h 6858000"/>
              <a:gd name="connsiteX100" fmla="*/ 1971093 w 2422397"/>
              <a:gd name="connsiteY100" fmla="*/ 127747 h 6858000"/>
              <a:gd name="connsiteX101" fmla="*/ 1951841 w 2422397"/>
              <a:gd name="connsiteY101" fmla="*/ 4678 h 6858000"/>
              <a:gd name="connsiteX102" fmla="*/ 1953649 w 2422397"/>
              <a:gd name="connsiteY102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47140 w 2422397"/>
              <a:gd name="connsiteY65" fmla="*/ 3543810 h 6858000"/>
              <a:gd name="connsiteX66" fmla="*/ 1179877 w 2422397"/>
              <a:gd name="connsiteY66" fmla="*/ 3441984 h 6858000"/>
              <a:gd name="connsiteX67" fmla="*/ 1217096 w 2422397"/>
              <a:gd name="connsiteY67" fmla="*/ 3354156 h 6858000"/>
              <a:gd name="connsiteX68" fmla="*/ 1232811 w 2422397"/>
              <a:gd name="connsiteY68" fmla="*/ 3301153 h 6858000"/>
              <a:gd name="connsiteX69" fmla="*/ 1281985 w 2422397"/>
              <a:gd name="connsiteY69" fmla="*/ 3158933 h 6858000"/>
              <a:gd name="connsiteX70" fmla="*/ 1335997 w 2422397"/>
              <a:gd name="connsiteY70" fmla="*/ 3018423 h 6858000"/>
              <a:gd name="connsiteX71" fmla="*/ 1394864 w 2422397"/>
              <a:gd name="connsiteY71" fmla="*/ 2946152 h 6858000"/>
              <a:gd name="connsiteX72" fmla="*/ 1436360 w 2422397"/>
              <a:gd name="connsiteY72" fmla="*/ 2829469 h 6858000"/>
              <a:gd name="connsiteX73" fmla="*/ 1447242 w 2422397"/>
              <a:gd name="connsiteY73" fmla="*/ 2811546 h 6858000"/>
              <a:gd name="connsiteX74" fmla="*/ 1449881 w 2422397"/>
              <a:gd name="connsiteY74" fmla="*/ 2781535 h 6858000"/>
              <a:gd name="connsiteX75" fmla="*/ 1459218 w 2422397"/>
              <a:gd name="connsiteY75" fmla="*/ 2660724 h 6858000"/>
              <a:gd name="connsiteX76" fmla="*/ 1483504 w 2422397"/>
              <a:gd name="connsiteY76" fmla="*/ 2560980 h 6858000"/>
              <a:gd name="connsiteX77" fmla="*/ 1519801 w 2422397"/>
              <a:gd name="connsiteY77" fmla="*/ 2467523 h 6858000"/>
              <a:gd name="connsiteX78" fmla="*/ 1507343 w 2422397"/>
              <a:gd name="connsiteY78" fmla="*/ 2357874 h 6858000"/>
              <a:gd name="connsiteX79" fmla="*/ 1540772 w 2422397"/>
              <a:gd name="connsiteY79" fmla="*/ 2256097 h 6858000"/>
              <a:gd name="connsiteX80" fmla="*/ 1569381 w 2422397"/>
              <a:gd name="connsiteY80" fmla="*/ 2165158 h 6858000"/>
              <a:gd name="connsiteX81" fmla="*/ 1576109 w 2422397"/>
              <a:gd name="connsiteY81" fmla="*/ 2078660 h 6858000"/>
              <a:gd name="connsiteX82" fmla="*/ 1564751 w 2422397"/>
              <a:gd name="connsiteY82" fmla="*/ 2009574 h 6858000"/>
              <a:gd name="connsiteX83" fmla="*/ 1571917 w 2422397"/>
              <a:gd name="connsiteY83" fmla="*/ 1903700 h 6858000"/>
              <a:gd name="connsiteX84" fmla="*/ 1564944 w 2422397"/>
              <a:gd name="connsiteY84" fmla="*/ 1821321 h 6858000"/>
              <a:gd name="connsiteX85" fmla="*/ 1579022 w 2422397"/>
              <a:gd name="connsiteY85" fmla="*/ 1718757 h 6858000"/>
              <a:gd name="connsiteX86" fmla="*/ 1590196 w 2422397"/>
              <a:gd name="connsiteY86" fmla="*/ 1595914 h 6858000"/>
              <a:gd name="connsiteX87" fmla="*/ 1624363 w 2422397"/>
              <a:gd name="connsiteY87" fmla="*/ 1502483 h 6858000"/>
              <a:gd name="connsiteX88" fmla="*/ 1631539 w 2422397"/>
              <a:gd name="connsiteY88" fmla="*/ 1431520 h 6858000"/>
              <a:gd name="connsiteX89" fmla="*/ 1646296 w 2422397"/>
              <a:gd name="connsiteY89" fmla="*/ 1333057 h 6858000"/>
              <a:gd name="connsiteX90" fmla="*/ 1696091 w 2422397"/>
              <a:gd name="connsiteY90" fmla="*/ 1202078 h 6858000"/>
              <a:gd name="connsiteX91" fmla="*/ 1735042 w 2422397"/>
              <a:gd name="connsiteY91" fmla="*/ 1076748 h 6858000"/>
              <a:gd name="connsiteX92" fmla="*/ 1890105 w 2422397"/>
              <a:gd name="connsiteY92" fmla="*/ 825516 h 6858000"/>
              <a:gd name="connsiteX93" fmla="*/ 1911831 w 2422397"/>
              <a:gd name="connsiteY93" fmla="*/ 696577 h 6858000"/>
              <a:gd name="connsiteX94" fmla="*/ 1942209 w 2422397"/>
              <a:gd name="connsiteY94" fmla="*/ 575807 h 6858000"/>
              <a:gd name="connsiteX95" fmla="*/ 1951374 w 2422397"/>
              <a:gd name="connsiteY95" fmla="*/ 556682 h 6858000"/>
              <a:gd name="connsiteX96" fmla="*/ 1951170 w 2422397"/>
              <a:gd name="connsiteY96" fmla="*/ 526639 h 6858000"/>
              <a:gd name="connsiteX97" fmla="*/ 1954018 w 2422397"/>
              <a:gd name="connsiteY97" fmla="*/ 307622 h 6858000"/>
              <a:gd name="connsiteX98" fmla="*/ 1967790 w 2422397"/>
              <a:gd name="connsiteY98" fmla="*/ 198682 h 6858000"/>
              <a:gd name="connsiteX99" fmla="*/ 1971093 w 2422397"/>
              <a:gd name="connsiteY99" fmla="*/ 127747 h 6858000"/>
              <a:gd name="connsiteX100" fmla="*/ 1951841 w 2422397"/>
              <a:gd name="connsiteY100" fmla="*/ 4678 h 6858000"/>
              <a:gd name="connsiteX101" fmla="*/ 1953649 w 2422397"/>
              <a:gd name="connsiteY101" fmla="*/ 0 h 6858000"/>
              <a:gd name="connsiteX0" fmla="*/ 1953649 w 2422397"/>
              <a:gd name="connsiteY0" fmla="*/ 0 h 6858000"/>
              <a:gd name="connsiteX1" fmla="*/ 2422397 w 2422397"/>
              <a:gd name="connsiteY1" fmla="*/ 0 h 6858000"/>
              <a:gd name="connsiteX2" fmla="*/ 2422397 w 2422397"/>
              <a:gd name="connsiteY2" fmla="*/ 6858000 h 6858000"/>
              <a:gd name="connsiteX3" fmla="*/ 0 w 2422397"/>
              <a:gd name="connsiteY3" fmla="*/ 6858000 h 6858000"/>
              <a:gd name="connsiteX4" fmla="*/ 19858 w 2422397"/>
              <a:gd name="connsiteY4" fmla="*/ 6793329 h 6858000"/>
              <a:gd name="connsiteX5" fmla="*/ 63278 w 2422397"/>
              <a:gd name="connsiteY5" fmla="*/ 6702245 h 6858000"/>
              <a:gd name="connsiteX6" fmla="*/ 83839 w 2422397"/>
              <a:gd name="connsiteY6" fmla="*/ 6677678 h 6858000"/>
              <a:gd name="connsiteX7" fmla="*/ 117966 w 2422397"/>
              <a:gd name="connsiteY7" fmla="*/ 6636037 h 6858000"/>
              <a:gd name="connsiteX8" fmla="*/ 168724 w 2422397"/>
              <a:gd name="connsiteY8" fmla="*/ 6547069 h 6858000"/>
              <a:gd name="connsiteX9" fmla="*/ 199197 w 2422397"/>
              <a:gd name="connsiteY9" fmla="*/ 6509743 h 6858000"/>
              <a:gd name="connsiteX10" fmla="*/ 247224 w 2422397"/>
              <a:gd name="connsiteY10" fmla="*/ 6455839 h 6858000"/>
              <a:gd name="connsiteX11" fmla="*/ 270687 w 2422397"/>
              <a:gd name="connsiteY11" fmla="*/ 6418363 h 6858000"/>
              <a:gd name="connsiteX12" fmla="*/ 339376 w 2422397"/>
              <a:gd name="connsiteY12" fmla="*/ 6322934 h 6858000"/>
              <a:gd name="connsiteX13" fmla="*/ 443949 w 2422397"/>
              <a:gd name="connsiteY13" fmla="*/ 6218313 h 6858000"/>
              <a:gd name="connsiteX14" fmla="*/ 478259 w 2422397"/>
              <a:gd name="connsiteY14" fmla="*/ 6183918 h 6858000"/>
              <a:gd name="connsiteX15" fmla="*/ 482177 w 2422397"/>
              <a:gd name="connsiteY15" fmla="*/ 6173358 h 6858000"/>
              <a:gd name="connsiteX16" fmla="*/ 482556 w 2422397"/>
              <a:gd name="connsiteY16" fmla="*/ 6173443 h 6858000"/>
              <a:gd name="connsiteX17" fmla="*/ 485673 w 2422397"/>
              <a:gd name="connsiteY17" fmla="*/ 6162875 h 6858000"/>
              <a:gd name="connsiteX18" fmla="*/ 524588 w 2422397"/>
              <a:gd name="connsiteY18" fmla="*/ 6111327 h 6858000"/>
              <a:gd name="connsiteX19" fmla="*/ 547843 w 2422397"/>
              <a:gd name="connsiteY19" fmla="*/ 6075666 h 6858000"/>
              <a:gd name="connsiteX20" fmla="*/ 562259 w 2422397"/>
              <a:gd name="connsiteY20" fmla="*/ 6054865 h 6858000"/>
              <a:gd name="connsiteX21" fmla="*/ 571463 w 2422397"/>
              <a:gd name="connsiteY21" fmla="*/ 6045606 h 6858000"/>
              <a:gd name="connsiteX22" fmla="*/ 584071 w 2422397"/>
              <a:gd name="connsiteY22" fmla="*/ 5992286 h 6858000"/>
              <a:gd name="connsiteX23" fmla="*/ 587812 w 2422397"/>
              <a:gd name="connsiteY23" fmla="*/ 5987907 h 6858000"/>
              <a:gd name="connsiteX24" fmla="*/ 592115 w 2422397"/>
              <a:gd name="connsiteY24" fmla="*/ 5949187 h 6858000"/>
              <a:gd name="connsiteX25" fmla="*/ 595889 w 2422397"/>
              <a:gd name="connsiteY25" fmla="*/ 5931081 h 6858000"/>
              <a:gd name="connsiteX26" fmla="*/ 593758 w 2422397"/>
              <a:gd name="connsiteY26" fmla="*/ 5922047 h 6858000"/>
              <a:gd name="connsiteX27" fmla="*/ 600949 w 2422397"/>
              <a:gd name="connsiteY27" fmla="*/ 5897316 h 6858000"/>
              <a:gd name="connsiteX28" fmla="*/ 602981 w 2422397"/>
              <a:gd name="connsiteY28" fmla="*/ 5895955 h 6858000"/>
              <a:gd name="connsiteX29" fmla="*/ 604430 w 2422397"/>
              <a:gd name="connsiteY29" fmla="*/ 5870052 h 6858000"/>
              <a:gd name="connsiteX30" fmla="*/ 631983 w 2422397"/>
              <a:gd name="connsiteY30" fmla="*/ 5814475 h 6858000"/>
              <a:gd name="connsiteX31" fmla="*/ 699739 w 2422397"/>
              <a:gd name="connsiteY31" fmla="*/ 5516509 h 6858000"/>
              <a:gd name="connsiteX32" fmla="*/ 723657 w 2422397"/>
              <a:gd name="connsiteY32" fmla="*/ 5356170 h 6858000"/>
              <a:gd name="connsiteX33" fmla="*/ 723661 w 2422397"/>
              <a:gd name="connsiteY33" fmla="*/ 5356076 h 6858000"/>
              <a:gd name="connsiteX34" fmla="*/ 725358 w 2422397"/>
              <a:gd name="connsiteY34" fmla="*/ 5309193 h 6858000"/>
              <a:gd name="connsiteX35" fmla="*/ 726926 w 2422397"/>
              <a:gd name="connsiteY35" fmla="*/ 5311182 h 6858000"/>
              <a:gd name="connsiteX36" fmla="*/ 727761 w 2422397"/>
              <a:gd name="connsiteY36" fmla="*/ 5304702 h 6858000"/>
              <a:gd name="connsiteX37" fmla="*/ 732974 w 2422397"/>
              <a:gd name="connsiteY37" fmla="*/ 5303522 h 6858000"/>
              <a:gd name="connsiteX38" fmla="*/ 762873 w 2422397"/>
              <a:gd name="connsiteY38" fmla="*/ 5269094 h 6858000"/>
              <a:gd name="connsiteX39" fmla="*/ 784867 w 2422397"/>
              <a:gd name="connsiteY39" fmla="*/ 5235785 h 6858000"/>
              <a:gd name="connsiteX40" fmla="*/ 796271 w 2422397"/>
              <a:gd name="connsiteY40" fmla="*/ 5175473 h 6858000"/>
              <a:gd name="connsiteX41" fmla="*/ 821529 w 2422397"/>
              <a:gd name="connsiteY41" fmla="*/ 5012929 h 6858000"/>
              <a:gd name="connsiteX42" fmla="*/ 846340 w 2422397"/>
              <a:gd name="connsiteY42" fmla="*/ 4944976 h 6858000"/>
              <a:gd name="connsiteX43" fmla="*/ 840157 w 2422397"/>
              <a:gd name="connsiteY43" fmla="*/ 4872869 h 6858000"/>
              <a:gd name="connsiteX44" fmla="*/ 855718 w 2422397"/>
              <a:gd name="connsiteY44" fmla="*/ 4850916 h 6858000"/>
              <a:gd name="connsiteX45" fmla="*/ 858709 w 2422397"/>
              <a:gd name="connsiteY45" fmla="*/ 4847264 h 6858000"/>
              <a:gd name="connsiteX46" fmla="*/ 863990 w 2422397"/>
              <a:gd name="connsiteY46" fmla="*/ 4829718 h 6858000"/>
              <a:gd name="connsiteX47" fmla="*/ 873842 w 2422397"/>
              <a:gd name="connsiteY47" fmla="*/ 4828439 h 6858000"/>
              <a:gd name="connsiteX48" fmla="*/ 887779 w 2422397"/>
              <a:gd name="connsiteY48" fmla="*/ 4804655 h 6858000"/>
              <a:gd name="connsiteX49" fmla="*/ 893894 w 2422397"/>
              <a:gd name="connsiteY49" fmla="*/ 4777060 h 6858000"/>
              <a:gd name="connsiteX50" fmla="*/ 883546 w 2422397"/>
              <a:gd name="connsiteY50" fmla="*/ 4777089 h 6858000"/>
              <a:gd name="connsiteX51" fmla="*/ 883812 w 2422397"/>
              <a:gd name="connsiteY51" fmla="*/ 4774559 h 6858000"/>
              <a:gd name="connsiteX52" fmla="*/ 903401 w 2422397"/>
              <a:gd name="connsiteY52" fmla="*/ 4679442 h 6858000"/>
              <a:gd name="connsiteX53" fmla="*/ 916253 w 2422397"/>
              <a:gd name="connsiteY53" fmla="*/ 4651970 h 6858000"/>
              <a:gd name="connsiteX54" fmla="*/ 922608 w 2422397"/>
              <a:gd name="connsiteY54" fmla="*/ 4649785 h 6858000"/>
              <a:gd name="connsiteX55" fmla="*/ 924139 w 2422397"/>
              <a:gd name="connsiteY55" fmla="*/ 4631605 h 6858000"/>
              <a:gd name="connsiteX56" fmla="*/ 985938 w 2422397"/>
              <a:gd name="connsiteY56" fmla="*/ 4515358 h 6858000"/>
              <a:gd name="connsiteX57" fmla="*/ 1011638 w 2422397"/>
              <a:gd name="connsiteY57" fmla="*/ 4352312 h 6858000"/>
              <a:gd name="connsiteX58" fmla="*/ 1049579 w 2422397"/>
              <a:gd name="connsiteY58" fmla="*/ 4237953 h 6858000"/>
              <a:gd name="connsiteX59" fmla="*/ 1041314 w 2422397"/>
              <a:gd name="connsiteY59" fmla="*/ 4139706 h 6858000"/>
              <a:gd name="connsiteX60" fmla="*/ 1049328 w 2422397"/>
              <a:gd name="connsiteY60" fmla="*/ 4134671 h 6858000"/>
              <a:gd name="connsiteX61" fmla="*/ 1061133 w 2422397"/>
              <a:gd name="connsiteY61" fmla="*/ 4074160 h 6858000"/>
              <a:gd name="connsiteX62" fmla="*/ 1059121 w 2422397"/>
              <a:gd name="connsiteY62" fmla="*/ 3844497 h 6858000"/>
              <a:gd name="connsiteX63" fmla="*/ 1083386 w 2422397"/>
              <a:gd name="connsiteY63" fmla="*/ 3726730 h 6858000"/>
              <a:gd name="connsiteX64" fmla="*/ 1098990 w 2422397"/>
              <a:gd name="connsiteY64" fmla="*/ 3687782 h 6858000"/>
              <a:gd name="connsiteX65" fmla="*/ 1147140 w 2422397"/>
              <a:gd name="connsiteY65" fmla="*/ 3543810 h 6858000"/>
              <a:gd name="connsiteX66" fmla="*/ 1179877 w 2422397"/>
              <a:gd name="connsiteY66" fmla="*/ 3441984 h 6858000"/>
              <a:gd name="connsiteX67" fmla="*/ 1217096 w 2422397"/>
              <a:gd name="connsiteY67" fmla="*/ 3354156 h 6858000"/>
              <a:gd name="connsiteX68" fmla="*/ 1232811 w 2422397"/>
              <a:gd name="connsiteY68" fmla="*/ 3301153 h 6858000"/>
              <a:gd name="connsiteX69" fmla="*/ 1281985 w 2422397"/>
              <a:gd name="connsiteY69" fmla="*/ 3158933 h 6858000"/>
              <a:gd name="connsiteX70" fmla="*/ 1335997 w 2422397"/>
              <a:gd name="connsiteY70" fmla="*/ 3018423 h 6858000"/>
              <a:gd name="connsiteX71" fmla="*/ 1394864 w 2422397"/>
              <a:gd name="connsiteY71" fmla="*/ 2946152 h 6858000"/>
              <a:gd name="connsiteX72" fmla="*/ 1436360 w 2422397"/>
              <a:gd name="connsiteY72" fmla="*/ 2829469 h 6858000"/>
              <a:gd name="connsiteX73" fmla="*/ 1447242 w 2422397"/>
              <a:gd name="connsiteY73" fmla="*/ 2811546 h 6858000"/>
              <a:gd name="connsiteX74" fmla="*/ 1449881 w 2422397"/>
              <a:gd name="connsiteY74" fmla="*/ 2781535 h 6858000"/>
              <a:gd name="connsiteX75" fmla="*/ 1459218 w 2422397"/>
              <a:gd name="connsiteY75" fmla="*/ 2660724 h 6858000"/>
              <a:gd name="connsiteX76" fmla="*/ 1483504 w 2422397"/>
              <a:gd name="connsiteY76" fmla="*/ 2560980 h 6858000"/>
              <a:gd name="connsiteX77" fmla="*/ 1519801 w 2422397"/>
              <a:gd name="connsiteY77" fmla="*/ 2467523 h 6858000"/>
              <a:gd name="connsiteX78" fmla="*/ 1507343 w 2422397"/>
              <a:gd name="connsiteY78" fmla="*/ 2357874 h 6858000"/>
              <a:gd name="connsiteX79" fmla="*/ 1540772 w 2422397"/>
              <a:gd name="connsiteY79" fmla="*/ 2256097 h 6858000"/>
              <a:gd name="connsiteX80" fmla="*/ 1569381 w 2422397"/>
              <a:gd name="connsiteY80" fmla="*/ 2165158 h 6858000"/>
              <a:gd name="connsiteX81" fmla="*/ 1576109 w 2422397"/>
              <a:gd name="connsiteY81" fmla="*/ 2078660 h 6858000"/>
              <a:gd name="connsiteX82" fmla="*/ 1564751 w 2422397"/>
              <a:gd name="connsiteY82" fmla="*/ 2009574 h 6858000"/>
              <a:gd name="connsiteX83" fmla="*/ 1571917 w 2422397"/>
              <a:gd name="connsiteY83" fmla="*/ 1903700 h 6858000"/>
              <a:gd name="connsiteX84" fmla="*/ 1564944 w 2422397"/>
              <a:gd name="connsiteY84" fmla="*/ 1821321 h 6858000"/>
              <a:gd name="connsiteX85" fmla="*/ 1579022 w 2422397"/>
              <a:gd name="connsiteY85" fmla="*/ 1718757 h 6858000"/>
              <a:gd name="connsiteX86" fmla="*/ 1590196 w 2422397"/>
              <a:gd name="connsiteY86" fmla="*/ 1595914 h 6858000"/>
              <a:gd name="connsiteX87" fmla="*/ 1624363 w 2422397"/>
              <a:gd name="connsiteY87" fmla="*/ 1502483 h 6858000"/>
              <a:gd name="connsiteX88" fmla="*/ 1631539 w 2422397"/>
              <a:gd name="connsiteY88" fmla="*/ 1431520 h 6858000"/>
              <a:gd name="connsiteX89" fmla="*/ 1646296 w 2422397"/>
              <a:gd name="connsiteY89" fmla="*/ 1333057 h 6858000"/>
              <a:gd name="connsiteX90" fmla="*/ 1696091 w 2422397"/>
              <a:gd name="connsiteY90" fmla="*/ 1202078 h 6858000"/>
              <a:gd name="connsiteX91" fmla="*/ 1735042 w 2422397"/>
              <a:gd name="connsiteY91" fmla="*/ 1076748 h 6858000"/>
              <a:gd name="connsiteX92" fmla="*/ 1890105 w 2422397"/>
              <a:gd name="connsiteY92" fmla="*/ 825516 h 6858000"/>
              <a:gd name="connsiteX93" fmla="*/ 1911831 w 2422397"/>
              <a:gd name="connsiteY93" fmla="*/ 696577 h 6858000"/>
              <a:gd name="connsiteX94" fmla="*/ 1942209 w 2422397"/>
              <a:gd name="connsiteY94" fmla="*/ 575807 h 6858000"/>
              <a:gd name="connsiteX95" fmla="*/ 1951374 w 2422397"/>
              <a:gd name="connsiteY95" fmla="*/ 556682 h 6858000"/>
              <a:gd name="connsiteX96" fmla="*/ 1951170 w 2422397"/>
              <a:gd name="connsiteY96" fmla="*/ 526639 h 6858000"/>
              <a:gd name="connsiteX97" fmla="*/ 1987677 w 2422397"/>
              <a:gd name="connsiteY97" fmla="*/ 330061 h 6858000"/>
              <a:gd name="connsiteX98" fmla="*/ 1967790 w 2422397"/>
              <a:gd name="connsiteY98" fmla="*/ 198682 h 6858000"/>
              <a:gd name="connsiteX99" fmla="*/ 1971093 w 2422397"/>
              <a:gd name="connsiteY99" fmla="*/ 127747 h 6858000"/>
              <a:gd name="connsiteX100" fmla="*/ 1951841 w 2422397"/>
              <a:gd name="connsiteY100" fmla="*/ 4678 h 6858000"/>
              <a:gd name="connsiteX101" fmla="*/ 1953649 w 2422397"/>
              <a:gd name="connsiteY10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422397" h="6858000">
                <a:moveTo>
                  <a:pt x="1953649" y="0"/>
                </a:moveTo>
                <a:lnTo>
                  <a:pt x="2422397" y="0"/>
                </a:lnTo>
                <a:lnTo>
                  <a:pt x="2422397" y="6858000"/>
                </a:lnTo>
                <a:lnTo>
                  <a:pt x="0" y="6858000"/>
                </a:lnTo>
                <a:lnTo>
                  <a:pt x="19858" y="6793329"/>
                </a:lnTo>
                <a:cubicBezTo>
                  <a:pt x="42769" y="6729276"/>
                  <a:pt x="55252" y="6812236"/>
                  <a:pt x="63278" y="6702245"/>
                </a:cubicBezTo>
                <a:cubicBezTo>
                  <a:pt x="77123" y="6709403"/>
                  <a:pt x="81770" y="6700737"/>
                  <a:pt x="83839" y="6677678"/>
                </a:cubicBezTo>
                <a:cubicBezTo>
                  <a:pt x="95740" y="6647685"/>
                  <a:pt x="120684" y="6687998"/>
                  <a:pt x="117966" y="6636037"/>
                </a:cubicBezTo>
                <a:cubicBezTo>
                  <a:pt x="132113" y="6614269"/>
                  <a:pt x="155186" y="6568118"/>
                  <a:pt x="168724" y="6547069"/>
                </a:cubicBezTo>
                <a:cubicBezTo>
                  <a:pt x="182500" y="6520811"/>
                  <a:pt x="156942" y="6483313"/>
                  <a:pt x="199197" y="6509743"/>
                </a:cubicBezTo>
                <a:cubicBezTo>
                  <a:pt x="204521" y="6468877"/>
                  <a:pt x="221716" y="6484779"/>
                  <a:pt x="247224" y="6455839"/>
                </a:cubicBezTo>
                <a:cubicBezTo>
                  <a:pt x="246715" y="6427188"/>
                  <a:pt x="256832" y="6419751"/>
                  <a:pt x="270687" y="6418363"/>
                </a:cubicBezTo>
                <a:cubicBezTo>
                  <a:pt x="286394" y="6376676"/>
                  <a:pt x="314554" y="6359162"/>
                  <a:pt x="339376" y="6322934"/>
                </a:cubicBezTo>
                <a:cubicBezTo>
                  <a:pt x="368253" y="6289592"/>
                  <a:pt x="420802" y="6241482"/>
                  <a:pt x="443949" y="6218313"/>
                </a:cubicBezTo>
                <a:lnTo>
                  <a:pt x="478259" y="6183918"/>
                </a:lnTo>
                <a:cubicBezTo>
                  <a:pt x="479546" y="6178262"/>
                  <a:pt x="480824" y="6175024"/>
                  <a:pt x="482177" y="6173358"/>
                </a:cubicBezTo>
                <a:lnTo>
                  <a:pt x="482556" y="6173443"/>
                </a:lnTo>
                <a:lnTo>
                  <a:pt x="485673" y="6162875"/>
                </a:lnTo>
                <a:cubicBezTo>
                  <a:pt x="490289" y="6144248"/>
                  <a:pt x="521395" y="6129912"/>
                  <a:pt x="524588" y="6111327"/>
                </a:cubicBezTo>
                <a:cubicBezTo>
                  <a:pt x="545199" y="6117591"/>
                  <a:pt x="520376" y="6032883"/>
                  <a:pt x="547843" y="6075666"/>
                </a:cubicBezTo>
                <a:cubicBezTo>
                  <a:pt x="553033" y="6051683"/>
                  <a:pt x="545320" y="6023873"/>
                  <a:pt x="562259" y="6054865"/>
                </a:cubicBezTo>
                <a:cubicBezTo>
                  <a:pt x="564526" y="6047659"/>
                  <a:pt x="567747" y="6045453"/>
                  <a:pt x="571463" y="6045606"/>
                </a:cubicBezTo>
                <a:lnTo>
                  <a:pt x="584071" y="5992286"/>
                </a:lnTo>
                <a:lnTo>
                  <a:pt x="587812" y="5987907"/>
                </a:lnTo>
                <a:lnTo>
                  <a:pt x="592115" y="5949187"/>
                </a:lnTo>
                <a:lnTo>
                  <a:pt x="595889" y="5931081"/>
                </a:lnTo>
                <a:lnTo>
                  <a:pt x="593758" y="5922047"/>
                </a:lnTo>
                <a:cubicBezTo>
                  <a:pt x="593232" y="5914467"/>
                  <a:pt x="594765" y="5906406"/>
                  <a:pt x="600949" y="5897316"/>
                </a:cubicBezTo>
                <a:lnTo>
                  <a:pt x="602981" y="5895955"/>
                </a:lnTo>
                <a:lnTo>
                  <a:pt x="604430" y="5870052"/>
                </a:lnTo>
                <a:cubicBezTo>
                  <a:pt x="604113" y="5860761"/>
                  <a:pt x="634607" y="5824080"/>
                  <a:pt x="631983" y="5814475"/>
                </a:cubicBezTo>
                <a:cubicBezTo>
                  <a:pt x="646933" y="5748071"/>
                  <a:pt x="684460" y="5592893"/>
                  <a:pt x="699739" y="5516509"/>
                </a:cubicBezTo>
                <a:cubicBezTo>
                  <a:pt x="710735" y="5477214"/>
                  <a:pt x="721727" y="5401610"/>
                  <a:pt x="723657" y="5356170"/>
                </a:cubicBezTo>
                <a:cubicBezTo>
                  <a:pt x="723658" y="5356139"/>
                  <a:pt x="723659" y="5356108"/>
                  <a:pt x="723661" y="5356076"/>
                </a:cubicBezTo>
                <a:cubicBezTo>
                  <a:pt x="724227" y="5340448"/>
                  <a:pt x="724792" y="5324821"/>
                  <a:pt x="725358" y="5309193"/>
                </a:cubicBezTo>
                <a:lnTo>
                  <a:pt x="726926" y="5311182"/>
                </a:lnTo>
                <a:cubicBezTo>
                  <a:pt x="727205" y="5309022"/>
                  <a:pt x="727483" y="5306862"/>
                  <a:pt x="727761" y="5304702"/>
                </a:cubicBezTo>
                <a:cubicBezTo>
                  <a:pt x="728980" y="5300689"/>
                  <a:pt x="730634" y="5299849"/>
                  <a:pt x="732974" y="5303522"/>
                </a:cubicBezTo>
                <a:lnTo>
                  <a:pt x="762873" y="5269094"/>
                </a:lnTo>
                <a:lnTo>
                  <a:pt x="784867" y="5235785"/>
                </a:lnTo>
                <a:cubicBezTo>
                  <a:pt x="792922" y="5219992"/>
                  <a:pt x="786676" y="5159363"/>
                  <a:pt x="796271" y="5175473"/>
                </a:cubicBezTo>
                <a:cubicBezTo>
                  <a:pt x="778757" y="5082200"/>
                  <a:pt x="818431" y="5108289"/>
                  <a:pt x="821529" y="5012929"/>
                </a:cubicBezTo>
                <a:cubicBezTo>
                  <a:pt x="868827" y="4980943"/>
                  <a:pt x="828924" y="4992027"/>
                  <a:pt x="846340" y="4944976"/>
                </a:cubicBezTo>
                <a:cubicBezTo>
                  <a:pt x="809217" y="4943653"/>
                  <a:pt x="878251" y="4892572"/>
                  <a:pt x="840157" y="4872869"/>
                </a:cubicBezTo>
                <a:cubicBezTo>
                  <a:pt x="844532" y="4864931"/>
                  <a:pt x="849972" y="4857863"/>
                  <a:pt x="855718" y="4850916"/>
                </a:cubicBezTo>
                <a:lnTo>
                  <a:pt x="858709" y="4847264"/>
                </a:lnTo>
                <a:lnTo>
                  <a:pt x="863990" y="4829718"/>
                </a:lnTo>
                <a:lnTo>
                  <a:pt x="873842" y="4828439"/>
                </a:lnTo>
                <a:lnTo>
                  <a:pt x="887779" y="4804655"/>
                </a:lnTo>
                <a:lnTo>
                  <a:pt x="893894" y="4777060"/>
                </a:lnTo>
                <a:lnTo>
                  <a:pt x="883546" y="4777089"/>
                </a:lnTo>
                <a:cubicBezTo>
                  <a:pt x="883635" y="4776246"/>
                  <a:pt x="883723" y="4775402"/>
                  <a:pt x="883812" y="4774559"/>
                </a:cubicBezTo>
                <a:cubicBezTo>
                  <a:pt x="889352" y="4740245"/>
                  <a:pt x="897422" y="4710432"/>
                  <a:pt x="903401" y="4679442"/>
                </a:cubicBezTo>
                <a:cubicBezTo>
                  <a:pt x="907602" y="4662863"/>
                  <a:pt x="912023" y="4655463"/>
                  <a:pt x="916253" y="4651970"/>
                </a:cubicBezTo>
                <a:lnTo>
                  <a:pt x="922608" y="4649785"/>
                </a:lnTo>
                <a:lnTo>
                  <a:pt x="924139" y="4631605"/>
                </a:lnTo>
                <a:cubicBezTo>
                  <a:pt x="930019" y="4603591"/>
                  <a:pt x="977465" y="4548305"/>
                  <a:pt x="985938" y="4515358"/>
                </a:cubicBezTo>
                <a:cubicBezTo>
                  <a:pt x="1000521" y="4468809"/>
                  <a:pt x="1001031" y="4398546"/>
                  <a:pt x="1011638" y="4352312"/>
                </a:cubicBezTo>
                <a:cubicBezTo>
                  <a:pt x="999171" y="4322984"/>
                  <a:pt x="1036712" y="4297443"/>
                  <a:pt x="1049579" y="4237953"/>
                </a:cubicBezTo>
                <a:cubicBezTo>
                  <a:pt x="1034947" y="4205504"/>
                  <a:pt x="1058502" y="4197944"/>
                  <a:pt x="1041314" y="4139706"/>
                </a:cubicBezTo>
                <a:cubicBezTo>
                  <a:pt x="1044116" y="4138580"/>
                  <a:pt x="1046813" y="4136885"/>
                  <a:pt x="1049328" y="4134671"/>
                </a:cubicBezTo>
                <a:cubicBezTo>
                  <a:pt x="1063926" y="4121829"/>
                  <a:pt x="1069213" y="4094735"/>
                  <a:pt x="1061133" y="4074160"/>
                </a:cubicBezTo>
                <a:cubicBezTo>
                  <a:pt x="1040322" y="3983713"/>
                  <a:pt x="1054371" y="3913536"/>
                  <a:pt x="1059121" y="3844497"/>
                </a:cubicBezTo>
                <a:cubicBezTo>
                  <a:pt x="1068381" y="3767866"/>
                  <a:pt x="1099542" y="3832893"/>
                  <a:pt x="1083386" y="3726730"/>
                </a:cubicBezTo>
                <a:cubicBezTo>
                  <a:pt x="1099146" y="3721970"/>
                  <a:pt x="1101983" y="3710351"/>
                  <a:pt x="1098990" y="3687782"/>
                </a:cubicBezTo>
                <a:cubicBezTo>
                  <a:pt x="1104533" y="3650944"/>
                  <a:pt x="1161436" y="3588678"/>
                  <a:pt x="1147140" y="3543810"/>
                </a:cubicBezTo>
                <a:cubicBezTo>
                  <a:pt x="1160621" y="3502844"/>
                  <a:pt x="1164478" y="3486683"/>
                  <a:pt x="1179877" y="3441984"/>
                </a:cubicBezTo>
                <a:cubicBezTo>
                  <a:pt x="1176270" y="3400635"/>
                  <a:pt x="1197396" y="3401080"/>
                  <a:pt x="1217096" y="3354156"/>
                </a:cubicBezTo>
                <a:cubicBezTo>
                  <a:pt x="1210227" y="3328615"/>
                  <a:pt x="1218935" y="3313665"/>
                  <a:pt x="1232811" y="3301153"/>
                </a:cubicBezTo>
                <a:cubicBezTo>
                  <a:pt x="1239655" y="3250638"/>
                  <a:pt x="1264601" y="3211909"/>
                  <a:pt x="1281985" y="3158933"/>
                </a:cubicBezTo>
                <a:cubicBezTo>
                  <a:pt x="1281309" y="3094002"/>
                  <a:pt x="1317544" y="3075087"/>
                  <a:pt x="1335997" y="3018423"/>
                </a:cubicBezTo>
                <a:cubicBezTo>
                  <a:pt x="1319548" y="2948716"/>
                  <a:pt x="1385893" y="2996429"/>
                  <a:pt x="1394864" y="2946152"/>
                </a:cubicBezTo>
                <a:cubicBezTo>
                  <a:pt x="1386054" y="2855081"/>
                  <a:pt x="1417868" y="2957394"/>
                  <a:pt x="1436360" y="2829469"/>
                </a:cubicBezTo>
                <a:cubicBezTo>
                  <a:pt x="1433456" y="2820666"/>
                  <a:pt x="1441456" y="2807478"/>
                  <a:pt x="1447242" y="2811546"/>
                </a:cubicBezTo>
                <a:cubicBezTo>
                  <a:pt x="1447128" y="2802912"/>
                  <a:pt x="1439623" y="2779356"/>
                  <a:pt x="1449881" y="2781535"/>
                </a:cubicBezTo>
                <a:cubicBezTo>
                  <a:pt x="1460050" y="2742552"/>
                  <a:pt x="1463265" y="2700943"/>
                  <a:pt x="1459218" y="2660724"/>
                </a:cubicBezTo>
                <a:cubicBezTo>
                  <a:pt x="1493445" y="2591685"/>
                  <a:pt x="1466236" y="2614008"/>
                  <a:pt x="1483504" y="2560980"/>
                </a:cubicBezTo>
                <a:cubicBezTo>
                  <a:pt x="1512916" y="2524928"/>
                  <a:pt x="1495288" y="2513130"/>
                  <a:pt x="1519801" y="2467523"/>
                </a:cubicBezTo>
                <a:cubicBezTo>
                  <a:pt x="1531326" y="2419682"/>
                  <a:pt x="1511699" y="2381655"/>
                  <a:pt x="1507343" y="2357874"/>
                </a:cubicBezTo>
                <a:cubicBezTo>
                  <a:pt x="1551636" y="2342193"/>
                  <a:pt x="1532391" y="2288926"/>
                  <a:pt x="1540772" y="2256097"/>
                </a:cubicBezTo>
                <a:cubicBezTo>
                  <a:pt x="1553381" y="2208714"/>
                  <a:pt x="1550634" y="2197000"/>
                  <a:pt x="1569381" y="2165158"/>
                </a:cubicBezTo>
                <a:cubicBezTo>
                  <a:pt x="1580105" y="2155928"/>
                  <a:pt x="1581085" y="2109597"/>
                  <a:pt x="1576109" y="2078660"/>
                </a:cubicBezTo>
                <a:cubicBezTo>
                  <a:pt x="1547799" y="2101317"/>
                  <a:pt x="1589878" y="2015526"/>
                  <a:pt x="1564751" y="2009574"/>
                </a:cubicBezTo>
                <a:cubicBezTo>
                  <a:pt x="1559571" y="1963291"/>
                  <a:pt x="1588815" y="1945661"/>
                  <a:pt x="1571917" y="1903700"/>
                </a:cubicBezTo>
                <a:cubicBezTo>
                  <a:pt x="1549507" y="1880543"/>
                  <a:pt x="1592171" y="1834174"/>
                  <a:pt x="1564944" y="1821321"/>
                </a:cubicBezTo>
                <a:cubicBezTo>
                  <a:pt x="1588094" y="1807284"/>
                  <a:pt x="1569084" y="1754663"/>
                  <a:pt x="1579022" y="1718757"/>
                </a:cubicBezTo>
                <a:cubicBezTo>
                  <a:pt x="1595838" y="1682773"/>
                  <a:pt x="1574235" y="1630904"/>
                  <a:pt x="1590196" y="1595914"/>
                </a:cubicBezTo>
                <a:cubicBezTo>
                  <a:pt x="1597786" y="1565262"/>
                  <a:pt x="1620889" y="1525339"/>
                  <a:pt x="1624363" y="1502483"/>
                </a:cubicBezTo>
                <a:cubicBezTo>
                  <a:pt x="1639643" y="1495767"/>
                  <a:pt x="1636662" y="1453480"/>
                  <a:pt x="1631539" y="1431520"/>
                </a:cubicBezTo>
                <a:cubicBezTo>
                  <a:pt x="1633585" y="1394352"/>
                  <a:pt x="1664810" y="1375650"/>
                  <a:pt x="1646296" y="1333057"/>
                </a:cubicBezTo>
                <a:cubicBezTo>
                  <a:pt x="1647212" y="1290268"/>
                  <a:pt x="1695950" y="1251319"/>
                  <a:pt x="1696091" y="1202078"/>
                </a:cubicBezTo>
                <a:cubicBezTo>
                  <a:pt x="1689295" y="1170314"/>
                  <a:pt x="1726633" y="1136633"/>
                  <a:pt x="1735042" y="1076748"/>
                </a:cubicBezTo>
                <a:cubicBezTo>
                  <a:pt x="1760833" y="1013988"/>
                  <a:pt x="1855965" y="893553"/>
                  <a:pt x="1890105" y="825516"/>
                </a:cubicBezTo>
                <a:cubicBezTo>
                  <a:pt x="1894319" y="763149"/>
                  <a:pt x="1907634" y="747482"/>
                  <a:pt x="1911831" y="696577"/>
                </a:cubicBezTo>
                <a:cubicBezTo>
                  <a:pt x="1894422" y="607554"/>
                  <a:pt x="1935856" y="704780"/>
                  <a:pt x="1942209" y="575807"/>
                </a:cubicBezTo>
                <a:cubicBezTo>
                  <a:pt x="1938478" y="567461"/>
                  <a:pt x="1945215" y="553391"/>
                  <a:pt x="1951374" y="556682"/>
                </a:cubicBezTo>
                <a:cubicBezTo>
                  <a:pt x="1950445" y="548151"/>
                  <a:pt x="1940725" y="525788"/>
                  <a:pt x="1951170" y="526639"/>
                </a:cubicBezTo>
                <a:cubicBezTo>
                  <a:pt x="1951611" y="485129"/>
                  <a:pt x="1984907" y="384720"/>
                  <a:pt x="1987677" y="330061"/>
                </a:cubicBezTo>
                <a:cubicBezTo>
                  <a:pt x="2013622" y="290636"/>
                  <a:pt x="1947639" y="246940"/>
                  <a:pt x="1967790" y="198682"/>
                </a:cubicBezTo>
                <a:cubicBezTo>
                  <a:pt x="1937165" y="171513"/>
                  <a:pt x="1977692" y="150734"/>
                  <a:pt x="1971093" y="127747"/>
                </a:cubicBezTo>
                <a:cubicBezTo>
                  <a:pt x="2013820" y="106594"/>
                  <a:pt x="1946583" y="38239"/>
                  <a:pt x="1951841" y="4678"/>
                </a:cubicBezTo>
                <a:lnTo>
                  <a:pt x="1953649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22E72D-641A-9358-7BB1-72CDF36A58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2553" y="609600"/>
            <a:ext cx="9112195" cy="932953"/>
          </a:xfrm>
        </p:spPr>
        <p:txBody>
          <a:bodyPr anchor="b">
            <a:normAutofit/>
          </a:bodyPr>
          <a:lstStyle/>
          <a:p>
            <a:r>
              <a:rPr lang="en-US"/>
              <a:t>Linear 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989F77-95A6-7B8B-860D-0B4EA5896C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6087" y="5609761"/>
            <a:ext cx="6559825" cy="558494"/>
          </a:xfrm>
        </p:spPr>
        <p:txBody>
          <a:bodyPr>
            <a:normAutofit/>
          </a:bodyPr>
          <a:lstStyle/>
          <a:p>
            <a:r>
              <a:rPr lang="en-US"/>
              <a:t>Your First Algorithm</a:t>
            </a:r>
          </a:p>
        </p:txBody>
      </p:sp>
      <p:pic>
        <p:nvPicPr>
          <p:cNvPr id="4" name="Video 3" descr="3D Line Drawing Of Mountains">
            <a:extLst>
              <a:ext uri="{FF2B5EF4-FFF2-40B4-BE49-F238E27FC236}">
                <a16:creationId xmlns:a16="http://schemas.microsoft.com/office/drawing/2014/main" id="{87588E29-9058-D782-611D-FDBB5B91DC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3179813" y="1982146"/>
            <a:ext cx="5832373" cy="3271393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6A3FFF4-52D9-44D8-8971-2079F1B43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713350"/>
            <a:ext cx="2621065" cy="5144650"/>
          </a:xfrm>
          <a:custGeom>
            <a:avLst/>
            <a:gdLst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89535 w 2621065"/>
              <a:gd name="connsiteY83" fmla="*/ 3960000 h 5144650"/>
              <a:gd name="connsiteX84" fmla="*/ 2054287 w 2621065"/>
              <a:gd name="connsiteY84" fmla="*/ 4020666 h 5144650"/>
              <a:gd name="connsiteX85" fmla="*/ 2105455 w 2621065"/>
              <a:gd name="connsiteY85" fmla="*/ 4030666 h 5144650"/>
              <a:gd name="connsiteX86" fmla="*/ 2109208 w 2621065"/>
              <a:gd name="connsiteY86" fmla="*/ 4034091 h 5144650"/>
              <a:gd name="connsiteX87" fmla="*/ 2114159 w 2621065"/>
              <a:gd name="connsiteY87" fmla="*/ 4047777 h 5144650"/>
              <a:gd name="connsiteX88" fmla="*/ 2168943 w 2621065"/>
              <a:gd name="connsiteY88" fmla="*/ 4139227 h 5144650"/>
              <a:gd name="connsiteX89" fmla="*/ 2222521 w 2621065"/>
              <a:gd name="connsiteY89" fmla="*/ 4263395 h 5144650"/>
              <a:gd name="connsiteX90" fmla="*/ 2241588 w 2621065"/>
              <a:gd name="connsiteY90" fmla="*/ 4306265 h 5144650"/>
              <a:gd name="connsiteX91" fmla="*/ 2277640 w 2621065"/>
              <a:gd name="connsiteY91" fmla="*/ 4462156 h 5144650"/>
              <a:gd name="connsiteX92" fmla="*/ 2332737 w 2621065"/>
              <a:gd name="connsiteY92" fmla="*/ 4624013 h 5144650"/>
              <a:gd name="connsiteX93" fmla="*/ 2379211 w 2621065"/>
              <a:gd name="connsiteY93" fmla="*/ 4692084 h 5144650"/>
              <a:gd name="connsiteX94" fmla="*/ 2437986 w 2621065"/>
              <a:gd name="connsiteY94" fmla="*/ 4815024 h 5144650"/>
              <a:gd name="connsiteX95" fmla="*/ 2466665 w 2621065"/>
              <a:gd name="connsiteY95" fmla="*/ 4853969 h 5144650"/>
              <a:gd name="connsiteX96" fmla="*/ 2469772 w 2621065"/>
              <a:gd name="connsiteY96" fmla="*/ 4906386 h 5144650"/>
              <a:gd name="connsiteX97" fmla="*/ 2485381 w 2621065"/>
              <a:gd name="connsiteY97" fmla="*/ 4916393 h 5144650"/>
              <a:gd name="connsiteX98" fmla="*/ 2494775 w 2621065"/>
              <a:gd name="connsiteY98" fmla="*/ 4928363 h 5144650"/>
              <a:gd name="connsiteX99" fmla="*/ 2503199 w 2621065"/>
              <a:gd name="connsiteY99" fmla="*/ 4925898 h 5144650"/>
              <a:gd name="connsiteX100" fmla="*/ 2517652 w 2621065"/>
              <a:gd name="connsiteY100" fmla="*/ 4937733 h 5144650"/>
              <a:gd name="connsiteX101" fmla="*/ 2527697 w 2621065"/>
              <a:gd name="connsiteY101" fmla="*/ 4958461 h 5144650"/>
              <a:gd name="connsiteX102" fmla="*/ 2567995 w 2621065"/>
              <a:gd name="connsiteY102" fmla="*/ 5062892 h 5144650"/>
              <a:gd name="connsiteX103" fmla="*/ 2596347 w 2621065"/>
              <a:gd name="connsiteY103" fmla="*/ 5121988 h 5144650"/>
              <a:gd name="connsiteX104" fmla="*/ 2613775 w 2621065"/>
              <a:gd name="connsiteY104" fmla="*/ 5139128 h 5144650"/>
              <a:gd name="connsiteX105" fmla="*/ 2621065 w 2621065"/>
              <a:gd name="connsiteY105" fmla="*/ 5144650 h 5144650"/>
              <a:gd name="connsiteX106" fmla="*/ 0 w 2621065"/>
              <a:gd name="connsiteY106" fmla="*/ 514465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89535 w 2621065"/>
              <a:gd name="connsiteY83" fmla="*/ 3960000 h 5144650"/>
              <a:gd name="connsiteX84" fmla="*/ 2054287 w 2621065"/>
              <a:gd name="connsiteY84" fmla="*/ 4020666 h 5144650"/>
              <a:gd name="connsiteX85" fmla="*/ 2105455 w 2621065"/>
              <a:gd name="connsiteY85" fmla="*/ 4030666 h 5144650"/>
              <a:gd name="connsiteX86" fmla="*/ 2109208 w 2621065"/>
              <a:gd name="connsiteY86" fmla="*/ 4034091 h 5144650"/>
              <a:gd name="connsiteX87" fmla="*/ 2168943 w 2621065"/>
              <a:gd name="connsiteY87" fmla="*/ 4139227 h 5144650"/>
              <a:gd name="connsiteX88" fmla="*/ 2222521 w 2621065"/>
              <a:gd name="connsiteY88" fmla="*/ 4263395 h 5144650"/>
              <a:gd name="connsiteX89" fmla="*/ 2241588 w 2621065"/>
              <a:gd name="connsiteY89" fmla="*/ 4306265 h 5144650"/>
              <a:gd name="connsiteX90" fmla="*/ 2277640 w 2621065"/>
              <a:gd name="connsiteY90" fmla="*/ 4462156 h 5144650"/>
              <a:gd name="connsiteX91" fmla="*/ 2332737 w 2621065"/>
              <a:gd name="connsiteY91" fmla="*/ 4624013 h 5144650"/>
              <a:gd name="connsiteX92" fmla="*/ 2379211 w 2621065"/>
              <a:gd name="connsiteY92" fmla="*/ 4692084 h 5144650"/>
              <a:gd name="connsiteX93" fmla="*/ 2437986 w 2621065"/>
              <a:gd name="connsiteY93" fmla="*/ 4815024 h 5144650"/>
              <a:gd name="connsiteX94" fmla="*/ 2466665 w 2621065"/>
              <a:gd name="connsiteY94" fmla="*/ 4853969 h 5144650"/>
              <a:gd name="connsiteX95" fmla="*/ 2469772 w 2621065"/>
              <a:gd name="connsiteY95" fmla="*/ 4906386 h 5144650"/>
              <a:gd name="connsiteX96" fmla="*/ 2485381 w 2621065"/>
              <a:gd name="connsiteY96" fmla="*/ 4916393 h 5144650"/>
              <a:gd name="connsiteX97" fmla="*/ 2494775 w 2621065"/>
              <a:gd name="connsiteY97" fmla="*/ 4928363 h 5144650"/>
              <a:gd name="connsiteX98" fmla="*/ 2503199 w 2621065"/>
              <a:gd name="connsiteY98" fmla="*/ 4925898 h 5144650"/>
              <a:gd name="connsiteX99" fmla="*/ 2517652 w 2621065"/>
              <a:gd name="connsiteY99" fmla="*/ 4937733 h 5144650"/>
              <a:gd name="connsiteX100" fmla="*/ 2527697 w 2621065"/>
              <a:gd name="connsiteY100" fmla="*/ 4958461 h 5144650"/>
              <a:gd name="connsiteX101" fmla="*/ 2567995 w 2621065"/>
              <a:gd name="connsiteY101" fmla="*/ 5062892 h 5144650"/>
              <a:gd name="connsiteX102" fmla="*/ 2596347 w 2621065"/>
              <a:gd name="connsiteY102" fmla="*/ 5121988 h 5144650"/>
              <a:gd name="connsiteX103" fmla="*/ 2613775 w 2621065"/>
              <a:gd name="connsiteY103" fmla="*/ 5139128 h 5144650"/>
              <a:gd name="connsiteX104" fmla="*/ 2621065 w 2621065"/>
              <a:gd name="connsiteY104" fmla="*/ 5144650 h 5144650"/>
              <a:gd name="connsiteX105" fmla="*/ 0 w 2621065"/>
              <a:gd name="connsiteY105" fmla="*/ 5144650 h 5144650"/>
              <a:gd name="connsiteX106" fmla="*/ 0 w 2621065"/>
              <a:gd name="connsiteY106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89535 w 2621065"/>
              <a:gd name="connsiteY83" fmla="*/ 3960000 h 5144650"/>
              <a:gd name="connsiteX84" fmla="*/ 2054287 w 2621065"/>
              <a:gd name="connsiteY84" fmla="*/ 4020666 h 5144650"/>
              <a:gd name="connsiteX85" fmla="*/ 2105455 w 2621065"/>
              <a:gd name="connsiteY85" fmla="*/ 4030666 h 5144650"/>
              <a:gd name="connsiteX86" fmla="*/ 2072486 w 2621065"/>
              <a:gd name="connsiteY86" fmla="*/ 4180983 h 5144650"/>
              <a:gd name="connsiteX87" fmla="*/ 2168943 w 2621065"/>
              <a:gd name="connsiteY87" fmla="*/ 4139227 h 5144650"/>
              <a:gd name="connsiteX88" fmla="*/ 2222521 w 2621065"/>
              <a:gd name="connsiteY88" fmla="*/ 4263395 h 5144650"/>
              <a:gd name="connsiteX89" fmla="*/ 2241588 w 2621065"/>
              <a:gd name="connsiteY89" fmla="*/ 4306265 h 5144650"/>
              <a:gd name="connsiteX90" fmla="*/ 2277640 w 2621065"/>
              <a:gd name="connsiteY90" fmla="*/ 4462156 h 5144650"/>
              <a:gd name="connsiteX91" fmla="*/ 2332737 w 2621065"/>
              <a:gd name="connsiteY91" fmla="*/ 4624013 h 5144650"/>
              <a:gd name="connsiteX92" fmla="*/ 2379211 w 2621065"/>
              <a:gd name="connsiteY92" fmla="*/ 4692084 h 5144650"/>
              <a:gd name="connsiteX93" fmla="*/ 2437986 w 2621065"/>
              <a:gd name="connsiteY93" fmla="*/ 4815024 h 5144650"/>
              <a:gd name="connsiteX94" fmla="*/ 2466665 w 2621065"/>
              <a:gd name="connsiteY94" fmla="*/ 4853969 h 5144650"/>
              <a:gd name="connsiteX95" fmla="*/ 2469772 w 2621065"/>
              <a:gd name="connsiteY95" fmla="*/ 4906386 h 5144650"/>
              <a:gd name="connsiteX96" fmla="*/ 2485381 w 2621065"/>
              <a:gd name="connsiteY96" fmla="*/ 4916393 h 5144650"/>
              <a:gd name="connsiteX97" fmla="*/ 2494775 w 2621065"/>
              <a:gd name="connsiteY97" fmla="*/ 4928363 h 5144650"/>
              <a:gd name="connsiteX98" fmla="*/ 2503199 w 2621065"/>
              <a:gd name="connsiteY98" fmla="*/ 4925898 h 5144650"/>
              <a:gd name="connsiteX99" fmla="*/ 2517652 w 2621065"/>
              <a:gd name="connsiteY99" fmla="*/ 4937733 h 5144650"/>
              <a:gd name="connsiteX100" fmla="*/ 2527697 w 2621065"/>
              <a:gd name="connsiteY100" fmla="*/ 4958461 h 5144650"/>
              <a:gd name="connsiteX101" fmla="*/ 2567995 w 2621065"/>
              <a:gd name="connsiteY101" fmla="*/ 5062892 h 5144650"/>
              <a:gd name="connsiteX102" fmla="*/ 2596347 w 2621065"/>
              <a:gd name="connsiteY102" fmla="*/ 5121988 h 5144650"/>
              <a:gd name="connsiteX103" fmla="*/ 2613775 w 2621065"/>
              <a:gd name="connsiteY103" fmla="*/ 5139128 h 5144650"/>
              <a:gd name="connsiteX104" fmla="*/ 2621065 w 2621065"/>
              <a:gd name="connsiteY104" fmla="*/ 5144650 h 5144650"/>
              <a:gd name="connsiteX105" fmla="*/ 0 w 2621065"/>
              <a:gd name="connsiteY105" fmla="*/ 5144650 h 5144650"/>
              <a:gd name="connsiteX106" fmla="*/ 0 w 2621065"/>
              <a:gd name="connsiteY106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89535 w 2621065"/>
              <a:gd name="connsiteY83" fmla="*/ 3960000 h 5144650"/>
              <a:gd name="connsiteX84" fmla="*/ 2054287 w 2621065"/>
              <a:gd name="connsiteY84" fmla="*/ 4020666 h 5144650"/>
              <a:gd name="connsiteX85" fmla="*/ 2105455 w 2621065"/>
              <a:gd name="connsiteY85" fmla="*/ 4030666 h 5144650"/>
              <a:gd name="connsiteX86" fmla="*/ 2072486 w 2621065"/>
              <a:gd name="connsiteY86" fmla="*/ 4180983 h 5144650"/>
              <a:gd name="connsiteX87" fmla="*/ 2102842 w 2621065"/>
              <a:gd name="connsiteY87" fmla="*/ 4242051 h 5144650"/>
              <a:gd name="connsiteX88" fmla="*/ 2222521 w 2621065"/>
              <a:gd name="connsiteY88" fmla="*/ 4263395 h 5144650"/>
              <a:gd name="connsiteX89" fmla="*/ 2241588 w 2621065"/>
              <a:gd name="connsiteY89" fmla="*/ 4306265 h 5144650"/>
              <a:gd name="connsiteX90" fmla="*/ 2277640 w 2621065"/>
              <a:gd name="connsiteY90" fmla="*/ 4462156 h 5144650"/>
              <a:gd name="connsiteX91" fmla="*/ 2332737 w 2621065"/>
              <a:gd name="connsiteY91" fmla="*/ 4624013 h 5144650"/>
              <a:gd name="connsiteX92" fmla="*/ 2379211 w 2621065"/>
              <a:gd name="connsiteY92" fmla="*/ 4692084 h 5144650"/>
              <a:gd name="connsiteX93" fmla="*/ 2437986 w 2621065"/>
              <a:gd name="connsiteY93" fmla="*/ 4815024 h 5144650"/>
              <a:gd name="connsiteX94" fmla="*/ 2466665 w 2621065"/>
              <a:gd name="connsiteY94" fmla="*/ 4853969 h 5144650"/>
              <a:gd name="connsiteX95" fmla="*/ 2469772 w 2621065"/>
              <a:gd name="connsiteY95" fmla="*/ 4906386 h 5144650"/>
              <a:gd name="connsiteX96" fmla="*/ 2485381 w 2621065"/>
              <a:gd name="connsiteY96" fmla="*/ 4916393 h 5144650"/>
              <a:gd name="connsiteX97" fmla="*/ 2494775 w 2621065"/>
              <a:gd name="connsiteY97" fmla="*/ 4928363 h 5144650"/>
              <a:gd name="connsiteX98" fmla="*/ 2503199 w 2621065"/>
              <a:gd name="connsiteY98" fmla="*/ 4925898 h 5144650"/>
              <a:gd name="connsiteX99" fmla="*/ 2517652 w 2621065"/>
              <a:gd name="connsiteY99" fmla="*/ 4937733 h 5144650"/>
              <a:gd name="connsiteX100" fmla="*/ 2527697 w 2621065"/>
              <a:gd name="connsiteY100" fmla="*/ 4958461 h 5144650"/>
              <a:gd name="connsiteX101" fmla="*/ 2567995 w 2621065"/>
              <a:gd name="connsiteY101" fmla="*/ 5062892 h 5144650"/>
              <a:gd name="connsiteX102" fmla="*/ 2596347 w 2621065"/>
              <a:gd name="connsiteY102" fmla="*/ 5121988 h 5144650"/>
              <a:gd name="connsiteX103" fmla="*/ 2613775 w 2621065"/>
              <a:gd name="connsiteY103" fmla="*/ 5139128 h 5144650"/>
              <a:gd name="connsiteX104" fmla="*/ 2621065 w 2621065"/>
              <a:gd name="connsiteY104" fmla="*/ 5144650 h 5144650"/>
              <a:gd name="connsiteX105" fmla="*/ 0 w 2621065"/>
              <a:gd name="connsiteY105" fmla="*/ 5144650 h 5144650"/>
              <a:gd name="connsiteX106" fmla="*/ 0 w 2621065"/>
              <a:gd name="connsiteY106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89535 w 2621065"/>
              <a:gd name="connsiteY83" fmla="*/ 3960000 h 5144650"/>
              <a:gd name="connsiteX84" fmla="*/ 2054287 w 2621065"/>
              <a:gd name="connsiteY84" fmla="*/ 4020666 h 5144650"/>
              <a:gd name="connsiteX85" fmla="*/ 2105455 w 2621065"/>
              <a:gd name="connsiteY85" fmla="*/ 4030666 h 5144650"/>
              <a:gd name="connsiteX86" fmla="*/ 2072486 w 2621065"/>
              <a:gd name="connsiteY86" fmla="*/ 4180983 h 5144650"/>
              <a:gd name="connsiteX87" fmla="*/ 2102842 w 2621065"/>
              <a:gd name="connsiteY87" fmla="*/ 4242051 h 5144650"/>
              <a:gd name="connsiteX88" fmla="*/ 2222521 w 2621065"/>
              <a:gd name="connsiteY88" fmla="*/ 4263395 h 5144650"/>
              <a:gd name="connsiteX89" fmla="*/ 2109385 w 2621065"/>
              <a:gd name="connsiteY89" fmla="*/ 4438467 h 5144650"/>
              <a:gd name="connsiteX90" fmla="*/ 2277640 w 2621065"/>
              <a:gd name="connsiteY90" fmla="*/ 4462156 h 5144650"/>
              <a:gd name="connsiteX91" fmla="*/ 2332737 w 2621065"/>
              <a:gd name="connsiteY91" fmla="*/ 4624013 h 5144650"/>
              <a:gd name="connsiteX92" fmla="*/ 2379211 w 2621065"/>
              <a:gd name="connsiteY92" fmla="*/ 4692084 h 5144650"/>
              <a:gd name="connsiteX93" fmla="*/ 2437986 w 2621065"/>
              <a:gd name="connsiteY93" fmla="*/ 4815024 h 5144650"/>
              <a:gd name="connsiteX94" fmla="*/ 2466665 w 2621065"/>
              <a:gd name="connsiteY94" fmla="*/ 4853969 h 5144650"/>
              <a:gd name="connsiteX95" fmla="*/ 2469772 w 2621065"/>
              <a:gd name="connsiteY95" fmla="*/ 4906386 h 5144650"/>
              <a:gd name="connsiteX96" fmla="*/ 2485381 w 2621065"/>
              <a:gd name="connsiteY96" fmla="*/ 4916393 h 5144650"/>
              <a:gd name="connsiteX97" fmla="*/ 2494775 w 2621065"/>
              <a:gd name="connsiteY97" fmla="*/ 4928363 h 5144650"/>
              <a:gd name="connsiteX98" fmla="*/ 2503199 w 2621065"/>
              <a:gd name="connsiteY98" fmla="*/ 4925898 h 5144650"/>
              <a:gd name="connsiteX99" fmla="*/ 2517652 w 2621065"/>
              <a:gd name="connsiteY99" fmla="*/ 4937733 h 5144650"/>
              <a:gd name="connsiteX100" fmla="*/ 2527697 w 2621065"/>
              <a:gd name="connsiteY100" fmla="*/ 4958461 h 5144650"/>
              <a:gd name="connsiteX101" fmla="*/ 2567995 w 2621065"/>
              <a:gd name="connsiteY101" fmla="*/ 5062892 h 5144650"/>
              <a:gd name="connsiteX102" fmla="*/ 2596347 w 2621065"/>
              <a:gd name="connsiteY102" fmla="*/ 5121988 h 5144650"/>
              <a:gd name="connsiteX103" fmla="*/ 2613775 w 2621065"/>
              <a:gd name="connsiteY103" fmla="*/ 5139128 h 5144650"/>
              <a:gd name="connsiteX104" fmla="*/ 2621065 w 2621065"/>
              <a:gd name="connsiteY104" fmla="*/ 5144650 h 5144650"/>
              <a:gd name="connsiteX105" fmla="*/ 0 w 2621065"/>
              <a:gd name="connsiteY105" fmla="*/ 5144650 h 5144650"/>
              <a:gd name="connsiteX106" fmla="*/ 0 w 2621065"/>
              <a:gd name="connsiteY106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89535 w 2621065"/>
              <a:gd name="connsiteY83" fmla="*/ 3960000 h 5144650"/>
              <a:gd name="connsiteX84" fmla="*/ 2054287 w 2621065"/>
              <a:gd name="connsiteY84" fmla="*/ 4020666 h 5144650"/>
              <a:gd name="connsiteX85" fmla="*/ 2105455 w 2621065"/>
              <a:gd name="connsiteY85" fmla="*/ 4030666 h 5144650"/>
              <a:gd name="connsiteX86" fmla="*/ 2072486 w 2621065"/>
              <a:gd name="connsiteY86" fmla="*/ 4180983 h 5144650"/>
              <a:gd name="connsiteX87" fmla="*/ 2102842 w 2621065"/>
              <a:gd name="connsiteY87" fmla="*/ 4242051 h 5144650"/>
              <a:gd name="connsiteX88" fmla="*/ 2090319 w 2621065"/>
              <a:gd name="connsiteY88" fmla="*/ 4351530 h 5144650"/>
              <a:gd name="connsiteX89" fmla="*/ 2109385 w 2621065"/>
              <a:gd name="connsiteY89" fmla="*/ 4438467 h 5144650"/>
              <a:gd name="connsiteX90" fmla="*/ 2277640 w 2621065"/>
              <a:gd name="connsiteY90" fmla="*/ 4462156 h 5144650"/>
              <a:gd name="connsiteX91" fmla="*/ 2332737 w 2621065"/>
              <a:gd name="connsiteY91" fmla="*/ 4624013 h 5144650"/>
              <a:gd name="connsiteX92" fmla="*/ 2379211 w 2621065"/>
              <a:gd name="connsiteY92" fmla="*/ 4692084 h 5144650"/>
              <a:gd name="connsiteX93" fmla="*/ 2437986 w 2621065"/>
              <a:gd name="connsiteY93" fmla="*/ 4815024 h 5144650"/>
              <a:gd name="connsiteX94" fmla="*/ 2466665 w 2621065"/>
              <a:gd name="connsiteY94" fmla="*/ 4853969 h 5144650"/>
              <a:gd name="connsiteX95" fmla="*/ 2469772 w 2621065"/>
              <a:gd name="connsiteY95" fmla="*/ 4906386 h 5144650"/>
              <a:gd name="connsiteX96" fmla="*/ 2485381 w 2621065"/>
              <a:gd name="connsiteY96" fmla="*/ 4916393 h 5144650"/>
              <a:gd name="connsiteX97" fmla="*/ 2494775 w 2621065"/>
              <a:gd name="connsiteY97" fmla="*/ 4928363 h 5144650"/>
              <a:gd name="connsiteX98" fmla="*/ 2503199 w 2621065"/>
              <a:gd name="connsiteY98" fmla="*/ 4925898 h 5144650"/>
              <a:gd name="connsiteX99" fmla="*/ 2517652 w 2621065"/>
              <a:gd name="connsiteY99" fmla="*/ 4937733 h 5144650"/>
              <a:gd name="connsiteX100" fmla="*/ 2527697 w 2621065"/>
              <a:gd name="connsiteY100" fmla="*/ 4958461 h 5144650"/>
              <a:gd name="connsiteX101" fmla="*/ 2567995 w 2621065"/>
              <a:gd name="connsiteY101" fmla="*/ 5062892 h 5144650"/>
              <a:gd name="connsiteX102" fmla="*/ 2596347 w 2621065"/>
              <a:gd name="connsiteY102" fmla="*/ 5121988 h 5144650"/>
              <a:gd name="connsiteX103" fmla="*/ 2613775 w 2621065"/>
              <a:gd name="connsiteY103" fmla="*/ 5139128 h 5144650"/>
              <a:gd name="connsiteX104" fmla="*/ 2621065 w 2621065"/>
              <a:gd name="connsiteY104" fmla="*/ 5144650 h 5144650"/>
              <a:gd name="connsiteX105" fmla="*/ 0 w 2621065"/>
              <a:gd name="connsiteY105" fmla="*/ 5144650 h 5144650"/>
              <a:gd name="connsiteX106" fmla="*/ 0 w 2621065"/>
              <a:gd name="connsiteY106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89535 w 2621065"/>
              <a:gd name="connsiteY83" fmla="*/ 3960000 h 5144650"/>
              <a:gd name="connsiteX84" fmla="*/ 2054287 w 2621065"/>
              <a:gd name="connsiteY84" fmla="*/ 4020666 h 5144650"/>
              <a:gd name="connsiteX85" fmla="*/ 2105455 w 2621065"/>
              <a:gd name="connsiteY85" fmla="*/ 4030666 h 5144650"/>
              <a:gd name="connsiteX86" fmla="*/ 2072486 w 2621065"/>
              <a:gd name="connsiteY86" fmla="*/ 4180983 h 5144650"/>
              <a:gd name="connsiteX87" fmla="*/ 2102842 w 2621065"/>
              <a:gd name="connsiteY87" fmla="*/ 4242051 h 5144650"/>
              <a:gd name="connsiteX88" fmla="*/ 2090319 w 2621065"/>
              <a:gd name="connsiteY88" fmla="*/ 4351530 h 5144650"/>
              <a:gd name="connsiteX89" fmla="*/ 2109385 w 2621065"/>
              <a:gd name="connsiteY89" fmla="*/ 4438467 h 5144650"/>
              <a:gd name="connsiteX90" fmla="*/ 2204194 w 2621065"/>
              <a:gd name="connsiteY90" fmla="*/ 4542946 h 5144650"/>
              <a:gd name="connsiteX91" fmla="*/ 2332737 w 2621065"/>
              <a:gd name="connsiteY91" fmla="*/ 4624013 h 5144650"/>
              <a:gd name="connsiteX92" fmla="*/ 2379211 w 2621065"/>
              <a:gd name="connsiteY92" fmla="*/ 4692084 h 5144650"/>
              <a:gd name="connsiteX93" fmla="*/ 2437986 w 2621065"/>
              <a:gd name="connsiteY93" fmla="*/ 4815024 h 5144650"/>
              <a:gd name="connsiteX94" fmla="*/ 2466665 w 2621065"/>
              <a:gd name="connsiteY94" fmla="*/ 4853969 h 5144650"/>
              <a:gd name="connsiteX95" fmla="*/ 2469772 w 2621065"/>
              <a:gd name="connsiteY95" fmla="*/ 4906386 h 5144650"/>
              <a:gd name="connsiteX96" fmla="*/ 2485381 w 2621065"/>
              <a:gd name="connsiteY96" fmla="*/ 4916393 h 5144650"/>
              <a:gd name="connsiteX97" fmla="*/ 2494775 w 2621065"/>
              <a:gd name="connsiteY97" fmla="*/ 4928363 h 5144650"/>
              <a:gd name="connsiteX98" fmla="*/ 2503199 w 2621065"/>
              <a:gd name="connsiteY98" fmla="*/ 4925898 h 5144650"/>
              <a:gd name="connsiteX99" fmla="*/ 2517652 w 2621065"/>
              <a:gd name="connsiteY99" fmla="*/ 4937733 h 5144650"/>
              <a:gd name="connsiteX100" fmla="*/ 2527697 w 2621065"/>
              <a:gd name="connsiteY100" fmla="*/ 4958461 h 5144650"/>
              <a:gd name="connsiteX101" fmla="*/ 2567995 w 2621065"/>
              <a:gd name="connsiteY101" fmla="*/ 5062892 h 5144650"/>
              <a:gd name="connsiteX102" fmla="*/ 2596347 w 2621065"/>
              <a:gd name="connsiteY102" fmla="*/ 5121988 h 5144650"/>
              <a:gd name="connsiteX103" fmla="*/ 2613775 w 2621065"/>
              <a:gd name="connsiteY103" fmla="*/ 5139128 h 5144650"/>
              <a:gd name="connsiteX104" fmla="*/ 2621065 w 2621065"/>
              <a:gd name="connsiteY104" fmla="*/ 5144650 h 5144650"/>
              <a:gd name="connsiteX105" fmla="*/ 0 w 2621065"/>
              <a:gd name="connsiteY105" fmla="*/ 5144650 h 5144650"/>
              <a:gd name="connsiteX106" fmla="*/ 0 w 2621065"/>
              <a:gd name="connsiteY106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89535 w 2621065"/>
              <a:gd name="connsiteY83" fmla="*/ 3960000 h 5144650"/>
              <a:gd name="connsiteX84" fmla="*/ 2054287 w 2621065"/>
              <a:gd name="connsiteY84" fmla="*/ 4020666 h 5144650"/>
              <a:gd name="connsiteX85" fmla="*/ 2024665 w 2621065"/>
              <a:gd name="connsiteY85" fmla="*/ 4118801 h 5144650"/>
              <a:gd name="connsiteX86" fmla="*/ 2072486 w 2621065"/>
              <a:gd name="connsiteY86" fmla="*/ 4180983 h 5144650"/>
              <a:gd name="connsiteX87" fmla="*/ 2102842 w 2621065"/>
              <a:gd name="connsiteY87" fmla="*/ 4242051 h 5144650"/>
              <a:gd name="connsiteX88" fmla="*/ 2090319 w 2621065"/>
              <a:gd name="connsiteY88" fmla="*/ 4351530 h 5144650"/>
              <a:gd name="connsiteX89" fmla="*/ 2109385 w 2621065"/>
              <a:gd name="connsiteY89" fmla="*/ 4438467 h 5144650"/>
              <a:gd name="connsiteX90" fmla="*/ 2204194 w 2621065"/>
              <a:gd name="connsiteY90" fmla="*/ 4542946 h 5144650"/>
              <a:gd name="connsiteX91" fmla="*/ 2332737 w 2621065"/>
              <a:gd name="connsiteY91" fmla="*/ 4624013 h 5144650"/>
              <a:gd name="connsiteX92" fmla="*/ 2379211 w 2621065"/>
              <a:gd name="connsiteY92" fmla="*/ 4692084 h 5144650"/>
              <a:gd name="connsiteX93" fmla="*/ 2437986 w 2621065"/>
              <a:gd name="connsiteY93" fmla="*/ 4815024 h 5144650"/>
              <a:gd name="connsiteX94" fmla="*/ 2466665 w 2621065"/>
              <a:gd name="connsiteY94" fmla="*/ 4853969 h 5144650"/>
              <a:gd name="connsiteX95" fmla="*/ 2469772 w 2621065"/>
              <a:gd name="connsiteY95" fmla="*/ 4906386 h 5144650"/>
              <a:gd name="connsiteX96" fmla="*/ 2485381 w 2621065"/>
              <a:gd name="connsiteY96" fmla="*/ 4916393 h 5144650"/>
              <a:gd name="connsiteX97" fmla="*/ 2494775 w 2621065"/>
              <a:gd name="connsiteY97" fmla="*/ 4928363 h 5144650"/>
              <a:gd name="connsiteX98" fmla="*/ 2503199 w 2621065"/>
              <a:gd name="connsiteY98" fmla="*/ 4925898 h 5144650"/>
              <a:gd name="connsiteX99" fmla="*/ 2517652 w 2621065"/>
              <a:gd name="connsiteY99" fmla="*/ 4937733 h 5144650"/>
              <a:gd name="connsiteX100" fmla="*/ 2527697 w 2621065"/>
              <a:gd name="connsiteY100" fmla="*/ 4958461 h 5144650"/>
              <a:gd name="connsiteX101" fmla="*/ 2567995 w 2621065"/>
              <a:gd name="connsiteY101" fmla="*/ 5062892 h 5144650"/>
              <a:gd name="connsiteX102" fmla="*/ 2596347 w 2621065"/>
              <a:gd name="connsiteY102" fmla="*/ 5121988 h 5144650"/>
              <a:gd name="connsiteX103" fmla="*/ 2613775 w 2621065"/>
              <a:gd name="connsiteY103" fmla="*/ 5139128 h 5144650"/>
              <a:gd name="connsiteX104" fmla="*/ 2621065 w 2621065"/>
              <a:gd name="connsiteY104" fmla="*/ 5144650 h 5144650"/>
              <a:gd name="connsiteX105" fmla="*/ 0 w 2621065"/>
              <a:gd name="connsiteY105" fmla="*/ 5144650 h 5144650"/>
              <a:gd name="connsiteX106" fmla="*/ 0 w 2621065"/>
              <a:gd name="connsiteY106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89535 w 2621065"/>
              <a:gd name="connsiteY83" fmla="*/ 3960000 h 5144650"/>
              <a:gd name="connsiteX84" fmla="*/ 1980841 w 2621065"/>
              <a:gd name="connsiteY84" fmla="*/ 4057389 h 5144650"/>
              <a:gd name="connsiteX85" fmla="*/ 2024665 w 2621065"/>
              <a:gd name="connsiteY85" fmla="*/ 4118801 h 5144650"/>
              <a:gd name="connsiteX86" fmla="*/ 2072486 w 2621065"/>
              <a:gd name="connsiteY86" fmla="*/ 4180983 h 5144650"/>
              <a:gd name="connsiteX87" fmla="*/ 2102842 w 2621065"/>
              <a:gd name="connsiteY87" fmla="*/ 4242051 h 5144650"/>
              <a:gd name="connsiteX88" fmla="*/ 2090319 w 2621065"/>
              <a:gd name="connsiteY88" fmla="*/ 4351530 h 5144650"/>
              <a:gd name="connsiteX89" fmla="*/ 2109385 w 2621065"/>
              <a:gd name="connsiteY89" fmla="*/ 4438467 h 5144650"/>
              <a:gd name="connsiteX90" fmla="*/ 2204194 w 2621065"/>
              <a:gd name="connsiteY90" fmla="*/ 4542946 h 5144650"/>
              <a:gd name="connsiteX91" fmla="*/ 2332737 w 2621065"/>
              <a:gd name="connsiteY91" fmla="*/ 4624013 h 5144650"/>
              <a:gd name="connsiteX92" fmla="*/ 2379211 w 2621065"/>
              <a:gd name="connsiteY92" fmla="*/ 4692084 h 5144650"/>
              <a:gd name="connsiteX93" fmla="*/ 2437986 w 2621065"/>
              <a:gd name="connsiteY93" fmla="*/ 4815024 h 5144650"/>
              <a:gd name="connsiteX94" fmla="*/ 2466665 w 2621065"/>
              <a:gd name="connsiteY94" fmla="*/ 4853969 h 5144650"/>
              <a:gd name="connsiteX95" fmla="*/ 2469772 w 2621065"/>
              <a:gd name="connsiteY95" fmla="*/ 4906386 h 5144650"/>
              <a:gd name="connsiteX96" fmla="*/ 2485381 w 2621065"/>
              <a:gd name="connsiteY96" fmla="*/ 4916393 h 5144650"/>
              <a:gd name="connsiteX97" fmla="*/ 2494775 w 2621065"/>
              <a:gd name="connsiteY97" fmla="*/ 4928363 h 5144650"/>
              <a:gd name="connsiteX98" fmla="*/ 2503199 w 2621065"/>
              <a:gd name="connsiteY98" fmla="*/ 4925898 h 5144650"/>
              <a:gd name="connsiteX99" fmla="*/ 2517652 w 2621065"/>
              <a:gd name="connsiteY99" fmla="*/ 4937733 h 5144650"/>
              <a:gd name="connsiteX100" fmla="*/ 2527697 w 2621065"/>
              <a:gd name="connsiteY100" fmla="*/ 4958461 h 5144650"/>
              <a:gd name="connsiteX101" fmla="*/ 2567995 w 2621065"/>
              <a:gd name="connsiteY101" fmla="*/ 5062892 h 5144650"/>
              <a:gd name="connsiteX102" fmla="*/ 2596347 w 2621065"/>
              <a:gd name="connsiteY102" fmla="*/ 5121988 h 5144650"/>
              <a:gd name="connsiteX103" fmla="*/ 2613775 w 2621065"/>
              <a:gd name="connsiteY103" fmla="*/ 5139128 h 5144650"/>
              <a:gd name="connsiteX104" fmla="*/ 2621065 w 2621065"/>
              <a:gd name="connsiteY104" fmla="*/ 5144650 h 5144650"/>
              <a:gd name="connsiteX105" fmla="*/ 0 w 2621065"/>
              <a:gd name="connsiteY105" fmla="*/ 5144650 h 5144650"/>
              <a:gd name="connsiteX106" fmla="*/ 0 w 2621065"/>
              <a:gd name="connsiteY106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23433 w 2621065"/>
              <a:gd name="connsiteY83" fmla="*/ 3982033 h 5144650"/>
              <a:gd name="connsiteX84" fmla="*/ 1980841 w 2621065"/>
              <a:gd name="connsiteY84" fmla="*/ 4057389 h 5144650"/>
              <a:gd name="connsiteX85" fmla="*/ 2024665 w 2621065"/>
              <a:gd name="connsiteY85" fmla="*/ 4118801 h 5144650"/>
              <a:gd name="connsiteX86" fmla="*/ 2072486 w 2621065"/>
              <a:gd name="connsiteY86" fmla="*/ 4180983 h 5144650"/>
              <a:gd name="connsiteX87" fmla="*/ 2102842 w 2621065"/>
              <a:gd name="connsiteY87" fmla="*/ 4242051 h 5144650"/>
              <a:gd name="connsiteX88" fmla="*/ 2090319 w 2621065"/>
              <a:gd name="connsiteY88" fmla="*/ 4351530 h 5144650"/>
              <a:gd name="connsiteX89" fmla="*/ 2109385 w 2621065"/>
              <a:gd name="connsiteY89" fmla="*/ 4438467 h 5144650"/>
              <a:gd name="connsiteX90" fmla="*/ 2204194 w 2621065"/>
              <a:gd name="connsiteY90" fmla="*/ 4542946 h 5144650"/>
              <a:gd name="connsiteX91" fmla="*/ 2332737 w 2621065"/>
              <a:gd name="connsiteY91" fmla="*/ 4624013 h 5144650"/>
              <a:gd name="connsiteX92" fmla="*/ 2379211 w 2621065"/>
              <a:gd name="connsiteY92" fmla="*/ 4692084 h 5144650"/>
              <a:gd name="connsiteX93" fmla="*/ 2437986 w 2621065"/>
              <a:gd name="connsiteY93" fmla="*/ 4815024 h 5144650"/>
              <a:gd name="connsiteX94" fmla="*/ 2466665 w 2621065"/>
              <a:gd name="connsiteY94" fmla="*/ 4853969 h 5144650"/>
              <a:gd name="connsiteX95" fmla="*/ 2469772 w 2621065"/>
              <a:gd name="connsiteY95" fmla="*/ 4906386 h 5144650"/>
              <a:gd name="connsiteX96" fmla="*/ 2485381 w 2621065"/>
              <a:gd name="connsiteY96" fmla="*/ 4916393 h 5144650"/>
              <a:gd name="connsiteX97" fmla="*/ 2494775 w 2621065"/>
              <a:gd name="connsiteY97" fmla="*/ 4928363 h 5144650"/>
              <a:gd name="connsiteX98" fmla="*/ 2503199 w 2621065"/>
              <a:gd name="connsiteY98" fmla="*/ 4925898 h 5144650"/>
              <a:gd name="connsiteX99" fmla="*/ 2517652 w 2621065"/>
              <a:gd name="connsiteY99" fmla="*/ 4937733 h 5144650"/>
              <a:gd name="connsiteX100" fmla="*/ 2527697 w 2621065"/>
              <a:gd name="connsiteY100" fmla="*/ 4958461 h 5144650"/>
              <a:gd name="connsiteX101" fmla="*/ 2567995 w 2621065"/>
              <a:gd name="connsiteY101" fmla="*/ 5062892 h 5144650"/>
              <a:gd name="connsiteX102" fmla="*/ 2596347 w 2621065"/>
              <a:gd name="connsiteY102" fmla="*/ 5121988 h 5144650"/>
              <a:gd name="connsiteX103" fmla="*/ 2613775 w 2621065"/>
              <a:gd name="connsiteY103" fmla="*/ 5139128 h 5144650"/>
              <a:gd name="connsiteX104" fmla="*/ 2621065 w 2621065"/>
              <a:gd name="connsiteY104" fmla="*/ 5144650 h 5144650"/>
              <a:gd name="connsiteX105" fmla="*/ 0 w 2621065"/>
              <a:gd name="connsiteY105" fmla="*/ 5144650 h 5144650"/>
              <a:gd name="connsiteX106" fmla="*/ 0 w 2621065"/>
              <a:gd name="connsiteY106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23433 w 2621065"/>
              <a:gd name="connsiteY83" fmla="*/ 3982033 h 5144650"/>
              <a:gd name="connsiteX84" fmla="*/ 1980841 w 2621065"/>
              <a:gd name="connsiteY84" fmla="*/ 4057389 h 5144650"/>
              <a:gd name="connsiteX85" fmla="*/ 2024665 w 2621065"/>
              <a:gd name="connsiteY85" fmla="*/ 4118801 h 5144650"/>
              <a:gd name="connsiteX86" fmla="*/ 2072486 w 2621065"/>
              <a:gd name="connsiteY86" fmla="*/ 4180983 h 5144650"/>
              <a:gd name="connsiteX87" fmla="*/ 2102842 w 2621065"/>
              <a:gd name="connsiteY87" fmla="*/ 4242051 h 5144650"/>
              <a:gd name="connsiteX88" fmla="*/ 2090319 w 2621065"/>
              <a:gd name="connsiteY88" fmla="*/ 4351530 h 5144650"/>
              <a:gd name="connsiteX89" fmla="*/ 2109385 w 2621065"/>
              <a:gd name="connsiteY89" fmla="*/ 4438467 h 5144650"/>
              <a:gd name="connsiteX90" fmla="*/ 2204194 w 2621065"/>
              <a:gd name="connsiteY90" fmla="*/ 4542946 h 5144650"/>
              <a:gd name="connsiteX91" fmla="*/ 2237258 w 2621065"/>
              <a:gd name="connsiteY91" fmla="*/ 4638702 h 5144650"/>
              <a:gd name="connsiteX92" fmla="*/ 2379211 w 2621065"/>
              <a:gd name="connsiteY92" fmla="*/ 4692084 h 5144650"/>
              <a:gd name="connsiteX93" fmla="*/ 2437986 w 2621065"/>
              <a:gd name="connsiteY93" fmla="*/ 4815024 h 5144650"/>
              <a:gd name="connsiteX94" fmla="*/ 2466665 w 2621065"/>
              <a:gd name="connsiteY94" fmla="*/ 4853969 h 5144650"/>
              <a:gd name="connsiteX95" fmla="*/ 2469772 w 2621065"/>
              <a:gd name="connsiteY95" fmla="*/ 4906386 h 5144650"/>
              <a:gd name="connsiteX96" fmla="*/ 2485381 w 2621065"/>
              <a:gd name="connsiteY96" fmla="*/ 4916393 h 5144650"/>
              <a:gd name="connsiteX97" fmla="*/ 2494775 w 2621065"/>
              <a:gd name="connsiteY97" fmla="*/ 4928363 h 5144650"/>
              <a:gd name="connsiteX98" fmla="*/ 2503199 w 2621065"/>
              <a:gd name="connsiteY98" fmla="*/ 4925898 h 5144650"/>
              <a:gd name="connsiteX99" fmla="*/ 2517652 w 2621065"/>
              <a:gd name="connsiteY99" fmla="*/ 4937733 h 5144650"/>
              <a:gd name="connsiteX100" fmla="*/ 2527697 w 2621065"/>
              <a:gd name="connsiteY100" fmla="*/ 4958461 h 5144650"/>
              <a:gd name="connsiteX101" fmla="*/ 2567995 w 2621065"/>
              <a:gd name="connsiteY101" fmla="*/ 5062892 h 5144650"/>
              <a:gd name="connsiteX102" fmla="*/ 2596347 w 2621065"/>
              <a:gd name="connsiteY102" fmla="*/ 5121988 h 5144650"/>
              <a:gd name="connsiteX103" fmla="*/ 2613775 w 2621065"/>
              <a:gd name="connsiteY103" fmla="*/ 5139128 h 5144650"/>
              <a:gd name="connsiteX104" fmla="*/ 2621065 w 2621065"/>
              <a:gd name="connsiteY104" fmla="*/ 5144650 h 5144650"/>
              <a:gd name="connsiteX105" fmla="*/ 0 w 2621065"/>
              <a:gd name="connsiteY105" fmla="*/ 5144650 h 5144650"/>
              <a:gd name="connsiteX106" fmla="*/ 0 w 2621065"/>
              <a:gd name="connsiteY106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8367 w 2621065"/>
              <a:gd name="connsiteY82" fmla="*/ 3895959 h 5144650"/>
              <a:gd name="connsiteX83" fmla="*/ 1923433 w 2621065"/>
              <a:gd name="connsiteY83" fmla="*/ 3982033 h 5144650"/>
              <a:gd name="connsiteX84" fmla="*/ 1980841 w 2621065"/>
              <a:gd name="connsiteY84" fmla="*/ 4057389 h 5144650"/>
              <a:gd name="connsiteX85" fmla="*/ 2024665 w 2621065"/>
              <a:gd name="connsiteY85" fmla="*/ 4118801 h 5144650"/>
              <a:gd name="connsiteX86" fmla="*/ 2072486 w 2621065"/>
              <a:gd name="connsiteY86" fmla="*/ 4180983 h 5144650"/>
              <a:gd name="connsiteX87" fmla="*/ 2102842 w 2621065"/>
              <a:gd name="connsiteY87" fmla="*/ 4242051 h 5144650"/>
              <a:gd name="connsiteX88" fmla="*/ 2090319 w 2621065"/>
              <a:gd name="connsiteY88" fmla="*/ 4351530 h 5144650"/>
              <a:gd name="connsiteX89" fmla="*/ 2109385 w 2621065"/>
              <a:gd name="connsiteY89" fmla="*/ 4438467 h 5144650"/>
              <a:gd name="connsiteX90" fmla="*/ 2204194 w 2621065"/>
              <a:gd name="connsiteY90" fmla="*/ 4542946 h 5144650"/>
              <a:gd name="connsiteX91" fmla="*/ 2237258 w 2621065"/>
              <a:gd name="connsiteY91" fmla="*/ 4638702 h 5144650"/>
              <a:gd name="connsiteX92" fmla="*/ 2313109 w 2621065"/>
              <a:gd name="connsiteY92" fmla="*/ 4699429 h 5144650"/>
              <a:gd name="connsiteX93" fmla="*/ 2437986 w 2621065"/>
              <a:gd name="connsiteY93" fmla="*/ 4815024 h 5144650"/>
              <a:gd name="connsiteX94" fmla="*/ 2466665 w 2621065"/>
              <a:gd name="connsiteY94" fmla="*/ 4853969 h 5144650"/>
              <a:gd name="connsiteX95" fmla="*/ 2469772 w 2621065"/>
              <a:gd name="connsiteY95" fmla="*/ 4906386 h 5144650"/>
              <a:gd name="connsiteX96" fmla="*/ 2485381 w 2621065"/>
              <a:gd name="connsiteY96" fmla="*/ 4916393 h 5144650"/>
              <a:gd name="connsiteX97" fmla="*/ 2494775 w 2621065"/>
              <a:gd name="connsiteY97" fmla="*/ 4928363 h 5144650"/>
              <a:gd name="connsiteX98" fmla="*/ 2503199 w 2621065"/>
              <a:gd name="connsiteY98" fmla="*/ 4925898 h 5144650"/>
              <a:gd name="connsiteX99" fmla="*/ 2517652 w 2621065"/>
              <a:gd name="connsiteY99" fmla="*/ 4937733 h 5144650"/>
              <a:gd name="connsiteX100" fmla="*/ 2527697 w 2621065"/>
              <a:gd name="connsiteY100" fmla="*/ 4958461 h 5144650"/>
              <a:gd name="connsiteX101" fmla="*/ 2567995 w 2621065"/>
              <a:gd name="connsiteY101" fmla="*/ 5062892 h 5144650"/>
              <a:gd name="connsiteX102" fmla="*/ 2596347 w 2621065"/>
              <a:gd name="connsiteY102" fmla="*/ 5121988 h 5144650"/>
              <a:gd name="connsiteX103" fmla="*/ 2613775 w 2621065"/>
              <a:gd name="connsiteY103" fmla="*/ 5139128 h 5144650"/>
              <a:gd name="connsiteX104" fmla="*/ 2621065 w 2621065"/>
              <a:gd name="connsiteY104" fmla="*/ 5144650 h 5144650"/>
              <a:gd name="connsiteX105" fmla="*/ 0 w 2621065"/>
              <a:gd name="connsiteY105" fmla="*/ 5144650 h 5144650"/>
              <a:gd name="connsiteX106" fmla="*/ 0 w 2621065"/>
              <a:gd name="connsiteY106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07648 w 2621065"/>
              <a:gd name="connsiteY81" fmla="*/ 3870839 h 5144650"/>
              <a:gd name="connsiteX82" fmla="*/ 1923433 w 2621065"/>
              <a:gd name="connsiteY82" fmla="*/ 3982033 h 5144650"/>
              <a:gd name="connsiteX83" fmla="*/ 1980841 w 2621065"/>
              <a:gd name="connsiteY83" fmla="*/ 4057389 h 5144650"/>
              <a:gd name="connsiteX84" fmla="*/ 2024665 w 2621065"/>
              <a:gd name="connsiteY84" fmla="*/ 4118801 h 5144650"/>
              <a:gd name="connsiteX85" fmla="*/ 2072486 w 2621065"/>
              <a:gd name="connsiteY85" fmla="*/ 4180983 h 5144650"/>
              <a:gd name="connsiteX86" fmla="*/ 2102842 w 2621065"/>
              <a:gd name="connsiteY86" fmla="*/ 4242051 h 5144650"/>
              <a:gd name="connsiteX87" fmla="*/ 2090319 w 2621065"/>
              <a:gd name="connsiteY87" fmla="*/ 4351530 h 5144650"/>
              <a:gd name="connsiteX88" fmla="*/ 2109385 w 2621065"/>
              <a:gd name="connsiteY88" fmla="*/ 4438467 h 5144650"/>
              <a:gd name="connsiteX89" fmla="*/ 2204194 w 2621065"/>
              <a:gd name="connsiteY89" fmla="*/ 4542946 h 5144650"/>
              <a:gd name="connsiteX90" fmla="*/ 2237258 w 2621065"/>
              <a:gd name="connsiteY90" fmla="*/ 4638702 h 5144650"/>
              <a:gd name="connsiteX91" fmla="*/ 2313109 w 2621065"/>
              <a:gd name="connsiteY91" fmla="*/ 4699429 h 5144650"/>
              <a:gd name="connsiteX92" fmla="*/ 2437986 w 2621065"/>
              <a:gd name="connsiteY92" fmla="*/ 4815024 h 5144650"/>
              <a:gd name="connsiteX93" fmla="*/ 2466665 w 2621065"/>
              <a:gd name="connsiteY93" fmla="*/ 4853969 h 5144650"/>
              <a:gd name="connsiteX94" fmla="*/ 2469772 w 2621065"/>
              <a:gd name="connsiteY94" fmla="*/ 4906386 h 5144650"/>
              <a:gd name="connsiteX95" fmla="*/ 2485381 w 2621065"/>
              <a:gd name="connsiteY95" fmla="*/ 4916393 h 5144650"/>
              <a:gd name="connsiteX96" fmla="*/ 2494775 w 2621065"/>
              <a:gd name="connsiteY96" fmla="*/ 4928363 h 5144650"/>
              <a:gd name="connsiteX97" fmla="*/ 2503199 w 2621065"/>
              <a:gd name="connsiteY97" fmla="*/ 4925898 h 5144650"/>
              <a:gd name="connsiteX98" fmla="*/ 2517652 w 2621065"/>
              <a:gd name="connsiteY98" fmla="*/ 4937733 h 5144650"/>
              <a:gd name="connsiteX99" fmla="*/ 2527697 w 2621065"/>
              <a:gd name="connsiteY99" fmla="*/ 4958461 h 5144650"/>
              <a:gd name="connsiteX100" fmla="*/ 2567995 w 2621065"/>
              <a:gd name="connsiteY100" fmla="*/ 5062892 h 5144650"/>
              <a:gd name="connsiteX101" fmla="*/ 2596347 w 2621065"/>
              <a:gd name="connsiteY101" fmla="*/ 5121988 h 5144650"/>
              <a:gd name="connsiteX102" fmla="*/ 2613775 w 2621065"/>
              <a:gd name="connsiteY102" fmla="*/ 5139128 h 5144650"/>
              <a:gd name="connsiteX103" fmla="*/ 2621065 w 2621065"/>
              <a:gd name="connsiteY103" fmla="*/ 5144650 h 5144650"/>
              <a:gd name="connsiteX104" fmla="*/ 0 w 2621065"/>
              <a:gd name="connsiteY104" fmla="*/ 5144650 h 5144650"/>
              <a:gd name="connsiteX105" fmla="*/ 0 w 2621065"/>
              <a:gd name="connsiteY105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64422 w 2621065"/>
              <a:gd name="connsiteY80" fmla="*/ 3834579 h 5144650"/>
              <a:gd name="connsiteX81" fmla="*/ 1923433 w 2621065"/>
              <a:gd name="connsiteY81" fmla="*/ 3982033 h 5144650"/>
              <a:gd name="connsiteX82" fmla="*/ 1980841 w 2621065"/>
              <a:gd name="connsiteY82" fmla="*/ 4057389 h 5144650"/>
              <a:gd name="connsiteX83" fmla="*/ 2024665 w 2621065"/>
              <a:gd name="connsiteY83" fmla="*/ 4118801 h 5144650"/>
              <a:gd name="connsiteX84" fmla="*/ 2072486 w 2621065"/>
              <a:gd name="connsiteY84" fmla="*/ 4180983 h 5144650"/>
              <a:gd name="connsiteX85" fmla="*/ 2102842 w 2621065"/>
              <a:gd name="connsiteY85" fmla="*/ 4242051 h 5144650"/>
              <a:gd name="connsiteX86" fmla="*/ 2090319 w 2621065"/>
              <a:gd name="connsiteY86" fmla="*/ 4351530 h 5144650"/>
              <a:gd name="connsiteX87" fmla="*/ 2109385 w 2621065"/>
              <a:gd name="connsiteY87" fmla="*/ 4438467 h 5144650"/>
              <a:gd name="connsiteX88" fmla="*/ 2204194 w 2621065"/>
              <a:gd name="connsiteY88" fmla="*/ 4542946 h 5144650"/>
              <a:gd name="connsiteX89" fmla="*/ 2237258 w 2621065"/>
              <a:gd name="connsiteY89" fmla="*/ 4638702 h 5144650"/>
              <a:gd name="connsiteX90" fmla="*/ 2313109 w 2621065"/>
              <a:gd name="connsiteY90" fmla="*/ 4699429 h 5144650"/>
              <a:gd name="connsiteX91" fmla="*/ 2437986 w 2621065"/>
              <a:gd name="connsiteY91" fmla="*/ 4815024 h 5144650"/>
              <a:gd name="connsiteX92" fmla="*/ 2466665 w 2621065"/>
              <a:gd name="connsiteY92" fmla="*/ 4853969 h 5144650"/>
              <a:gd name="connsiteX93" fmla="*/ 2469772 w 2621065"/>
              <a:gd name="connsiteY93" fmla="*/ 4906386 h 5144650"/>
              <a:gd name="connsiteX94" fmla="*/ 2485381 w 2621065"/>
              <a:gd name="connsiteY94" fmla="*/ 4916393 h 5144650"/>
              <a:gd name="connsiteX95" fmla="*/ 2494775 w 2621065"/>
              <a:gd name="connsiteY95" fmla="*/ 4928363 h 5144650"/>
              <a:gd name="connsiteX96" fmla="*/ 2503199 w 2621065"/>
              <a:gd name="connsiteY96" fmla="*/ 4925898 h 5144650"/>
              <a:gd name="connsiteX97" fmla="*/ 2517652 w 2621065"/>
              <a:gd name="connsiteY97" fmla="*/ 4937733 h 5144650"/>
              <a:gd name="connsiteX98" fmla="*/ 2527697 w 2621065"/>
              <a:gd name="connsiteY98" fmla="*/ 4958461 h 5144650"/>
              <a:gd name="connsiteX99" fmla="*/ 2567995 w 2621065"/>
              <a:gd name="connsiteY99" fmla="*/ 5062892 h 5144650"/>
              <a:gd name="connsiteX100" fmla="*/ 2596347 w 2621065"/>
              <a:gd name="connsiteY100" fmla="*/ 5121988 h 5144650"/>
              <a:gd name="connsiteX101" fmla="*/ 2613775 w 2621065"/>
              <a:gd name="connsiteY101" fmla="*/ 5139128 h 5144650"/>
              <a:gd name="connsiteX102" fmla="*/ 2621065 w 2621065"/>
              <a:gd name="connsiteY102" fmla="*/ 5144650 h 5144650"/>
              <a:gd name="connsiteX103" fmla="*/ 0 w 2621065"/>
              <a:gd name="connsiteY103" fmla="*/ 5144650 h 5144650"/>
              <a:gd name="connsiteX104" fmla="*/ 0 w 2621065"/>
              <a:gd name="connsiteY104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21849 h 5144650"/>
              <a:gd name="connsiteX80" fmla="*/ 1857078 w 2621065"/>
              <a:gd name="connsiteY80" fmla="*/ 3885992 h 5144650"/>
              <a:gd name="connsiteX81" fmla="*/ 1923433 w 2621065"/>
              <a:gd name="connsiteY81" fmla="*/ 3982033 h 5144650"/>
              <a:gd name="connsiteX82" fmla="*/ 1980841 w 2621065"/>
              <a:gd name="connsiteY82" fmla="*/ 4057389 h 5144650"/>
              <a:gd name="connsiteX83" fmla="*/ 2024665 w 2621065"/>
              <a:gd name="connsiteY83" fmla="*/ 4118801 h 5144650"/>
              <a:gd name="connsiteX84" fmla="*/ 2072486 w 2621065"/>
              <a:gd name="connsiteY84" fmla="*/ 4180983 h 5144650"/>
              <a:gd name="connsiteX85" fmla="*/ 2102842 w 2621065"/>
              <a:gd name="connsiteY85" fmla="*/ 4242051 h 5144650"/>
              <a:gd name="connsiteX86" fmla="*/ 2090319 w 2621065"/>
              <a:gd name="connsiteY86" fmla="*/ 4351530 h 5144650"/>
              <a:gd name="connsiteX87" fmla="*/ 2109385 w 2621065"/>
              <a:gd name="connsiteY87" fmla="*/ 4438467 h 5144650"/>
              <a:gd name="connsiteX88" fmla="*/ 2204194 w 2621065"/>
              <a:gd name="connsiteY88" fmla="*/ 4542946 h 5144650"/>
              <a:gd name="connsiteX89" fmla="*/ 2237258 w 2621065"/>
              <a:gd name="connsiteY89" fmla="*/ 4638702 h 5144650"/>
              <a:gd name="connsiteX90" fmla="*/ 2313109 w 2621065"/>
              <a:gd name="connsiteY90" fmla="*/ 4699429 h 5144650"/>
              <a:gd name="connsiteX91" fmla="*/ 2437986 w 2621065"/>
              <a:gd name="connsiteY91" fmla="*/ 4815024 h 5144650"/>
              <a:gd name="connsiteX92" fmla="*/ 2466665 w 2621065"/>
              <a:gd name="connsiteY92" fmla="*/ 4853969 h 5144650"/>
              <a:gd name="connsiteX93" fmla="*/ 2469772 w 2621065"/>
              <a:gd name="connsiteY93" fmla="*/ 4906386 h 5144650"/>
              <a:gd name="connsiteX94" fmla="*/ 2485381 w 2621065"/>
              <a:gd name="connsiteY94" fmla="*/ 4916393 h 5144650"/>
              <a:gd name="connsiteX95" fmla="*/ 2494775 w 2621065"/>
              <a:gd name="connsiteY95" fmla="*/ 4928363 h 5144650"/>
              <a:gd name="connsiteX96" fmla="*/ 2503199 w 2621065"/>
              <a:gd name="connsiteY96" fmla="*/ 4925898 h 5144650"/>
              <a:gd name="connsiteX97" fmla="*/ 2517652 w 2621065"/>
              <a:gd name="connsiteY97" fmla="*/ 4937733 h 5144650"/>
              <a:gd name="connsiteX98" fmla="*/ 2527697 w 2621065"/>
              <a:gd name="connsiteY98" fmla="*/ 4958461 h 5144650"/>
              <a:gd name="connsiteX99" fmla="*/ 2567995 w 2621065"/>
              <a:gd name="connsiteY99" fmla="*/ 5062892 h 5144650"/>
              <a:gd name="connsiteX100" fmla="*/ 2596347 w 2621065"/>
              <a:gd name="connsiteY100" fmla="*/ 5121988 h 5144650"/>
              <a:gd name="connsiteX101" fmla="*/ 2613775 w 2621065"/>
              <a:gd name="connsiteY101" fmla="*/ 5139128 h 5144650"/>
              <a:gd name="connsiteX102" fmla="*/ 2621065 w 2621065"/>
              <a:gd name="connsiteY102" fmla="*/ 5144650 h 5144650"/>
              <a:gd name="connsiteX103" fmla="*/ 0 w 2621065"/>
              <a:gd name="connsiteY103" fmla="*/ 5144650 h 5144650"/>
              <a:gd name="connsiteX104" fmla="*/ 0 w 2621065"/>
              <a:gd name="connsiteY104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40351 w 2621065"/>
              <a:gd name="connsiteY79" fmla="*/ 3807160 h 5144650"/>
              <a:gd name="connsiteX80" fmla="*/ 1857078 w 2621065"/>
              <a:gd name="connsiteY80" fmla="*/ 3885992 h 5144650"/>
              <a:gd name="connsiteX81" fmla="*/ 1923433 w 2621065"/>
              <a:gd name="connsiteY81" fmla="*/ 3982033 h 5144650"/>
              <a:gd name="connsiteX82" fmla="*/ 1980841 w 2621065"/>
              <a:gd name="connsiteY82" fmla="*/ 4057389 h 5144650"/>
              <a:gd name="connsiteX83" fmla="*/ 2024665 w 2621065"/>
              <a:gd name="connsiteY83" fmla="*/ 4118801 h 5144650"/>
              <a:gd name="connsiteX84" fmla="*/ 2072486 w 2621065"/>
              <a:gd name="connsiteY84" fmla="*/ 4180983 h 5144650"/>
              <a:gd name="connsiteX85" fmla="*/ 2102842 w 2621065"/>
              <a:gd name="connsiteY85" fmla="*/ 4242051 h 5144650"/>
              <a:gd name="connsiteX86" fmla="*/ 2090319 w 2621065"/>
              <a:gd name="connsiteY86" fmla="*/ 4351530 h 5144650"/>
              <a:gd name="connsiteX87" fmla="*/ 2109385 w 2621065"/>
              <a:gd name="connsiteY87" fmla="*/ 4438467 h 5144650"/>
              <a:gd name="connsiteX88" fmla="*/ 2204194 w 2621065"/>
              <a:gd name="connsiteY88" fmla="*/ 4542946 h 5144650"/>
              <a:gd name="connsiteX89" fmla="*/ 2237258 w 2621065"/>
              <a:gd name="connsiteY89" fmla="*/ 4638702 h 5144650"/>
              <a:gd name="connsiteX90" fmla="*/ 2313109 w 2621065"/>
              <a:gd name="connsiteY90" fmla="*/ 4699429 h 5144650"/>
              <a:gd name="connsiteX91" fmla="*/ 2437986 w 2621065"/>
              <a:gd name="connsiteY91" fmla="*/ 4815024 h 5144650"/>
              <a:gd name="connsiteX92" fmla="*/ 2466665 w 2621065"/>
              <a:gd name="connsiteY92" fmla="*/ 4853969 h 5144650"/>
              <a:gd name="connsiteX93" fmla="*/ 2469772 w 2621065"/>
              <a:gd name="connsiteY93" fmla="*/ 4906386 h 5144650"/>
              <a:gd name="connsiteX94" fmla="*/ 2485381 w 2621065"/>
              <a:gd name="connsiteY94" fmla="*/ 4916393 h 5144650"/>
              <a:gd name="connsiteX95" fmla="*/ 2494775 w 2621065"/>
              <a:gd name="connsiteY95" fmla="*/ 4928363 h 5144650"/>
              <a:gd name="connsiteX96" fmla="*/ 2503199 w 2621065"/>
              <a:gd name="connsiteY96" fmla="*/ 4925898 h 5144650"/>
              <a:gd name="connsiteX97" fmla="*/ 2517652 w 2621065"/>
              <a:gd name="connsiteY97" fmla="*/ 4937733 h 5144650"/>
              <a:gd name="connsiteX98" fmla="*/ 2527697 w 2621065"/>
              <a:gd name="connsiteY98" fmla="*/ 4958461 h 5144650"/>
              <a:gd name="connsiteX99" fmla="*/ 2567995 w 2621065"/>
              <a:gd name="connsiteY99" fmla="*/ 5062892 h 5144650"/>
              <a:gd name="connsiteX100" fmla="*/ 2596347 w 2621065"/>
              <a:gd name="connsiteY100" fmla="*/ 5121988 h 5144650"/>
              <a:gd name="connsiteX101" fmla="*/ 2613775 w 2621065"/>
              <a:gd name="connsiteY101" fmla="*/ 5139128 h 5144650"/>
              <a:gd name="connsiteX102" fmla="*/ 2621065 w 2621065"/>
              <a:gd name="connsiteY102" fmla="*/ 5144650 h 5144650"/>
              <a:gd name="connsiteX103" fmla="*/ 0 w 2621065"/>
              <a:gd name="connsiteY103" fmla="*/ 5144650 h 5144650"/>
              <a:gd name="connsiteX104" fmla="*/ 0 w 2621065"/>
              <a:gd name="connsiteY104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36058 w 2621065"/>
              <a:gd name="connsiteY78" fmla="*/ 3823774 h 5144650"/>
              <a:gd name="connsiteX79" fmla="*/ 1857078 w 2621065"/>
              <a:gd name="connsiteY79" fmla="*/ 3885992 h 5144650"/>
              <a:gd name="connsiteX80" fmla="*/ 1923433 w 2621065"/>
              <a:gd name="connsiteY80" fmla="*/ 3982033 h 5144650"/>
              <a:gd name="connsiteX81" fmla="*/ 1980841 w 2621065"/>
              <a:gd name="connsiteY81" fmla="*/ 4057389 h 5144650"/>
              <a:gd name="connsiteX82" fmla="*/ 2024665 w 2621065"/>
              <a:gd name="connsiteY82" fmla="*/ 4118801 h 5144650"/>
              <a:gd name="connsiteX83" fmla="*/ 2072486 w 2621065"/>
              <a:gd name="connsiteY83" fmla="*/ 4180983 h 5144650"/>
              <a:gd name="connsiteX84" fmla="*/ 2102842 w 2621065"/>
              <a:gd name="connsiteY84" fmla="*/ 4242051 h 5144650"/>
              <a:gd name="connsiteX85" fmla="*/ 2090319 w 2621065"/>
              <a:gd name="connsiteY85" fmla="*/ 4351530 h 5144650"/>
              <a:gd name="connsiteX86" fmla="*/ 2109385 w 2621065"/>
              <a:gd name="connsiteY86" fmla="*/ 4438467 h 5144650"/>
              <a:gd name="connsiteX87" fmla="*/ 2204194 w 2621065"/>
              <a:gd name="connsiteY87" fmla="*/ 4542946 h 5144650"/>
              <a:gd name="connsiteX88" fmla="*/ 2237258 w 2621065"/>
              <a:gd name="connsiteY88" fmla="*/ 4638702 h 5144650"/>
              <a:gd name="connsiteX89" fmla="*/ 2313109 w 2621065"/>
              <a:gd name="connsiteY89" fmla="*/ 4699429 h 5144650"/>
              <a:gd name="connsiteX90" fmla="*/ 2437986 w 2621065"/>
              <a:gd name="connsiteY90" fmla="*/ 4815024 h 5144650"/>
              <a:gd name="connsiteX91" fmla="*/ 2466665 w 2621065"/>
              <a:gd name="connsiteY91" fmla="*/ 4853969 h 5144650"/>
              <a:gd name="connsiteX92" fmla="*/ 2469772 w 2621065"/>
              <a:gd name="connsiteY92" fmla="*/ 4906386 h 5144650"/>
              <a:gd name="connsiteX93" fmla="*/ 2485381 w 2621065"/>
              <a:gd name="connsiteY93" fmla="*/ 4916393 h 5144650"/>
              <a:gd name="connsiteX94" fmla="*/ 2494775 w 2621065"/>
              <a:gd name="connsiteY94" fmla="*/ 4928363 h 5144650"/>
              <a:gd name="connsiteX95" fmla="*/ 2503199 w 2621065"/>
              <a:gd name="connsiteY95" fmla="*/ 4925898 h 5144650"/>
              <a:gd name="connsiteX96" fmla="*/ 2517652 w 2621065"/>
              <a:gd name="connsiteY96" fmla="*/ 4937733 h 5144650"/>
              <a:gd name="connsiteX97" fmla="*/ 2527697 w 2621065"/>
              <a:gd name="connsiteY97" fmla="*/ 4958461 h 5144650"/>
              <a:gd name="connsiteX98" fmla="*/ 2567995 w 2621065"/>
              <a:gd name="connsiteY98" fmla="*/ 5062892 h 5144650"/>
              <a:gd name="connsiteX99" fmla="*/ 2596347 w 2621065"/>
              <a:gd name="connsiteY99" fmla="*/ 5121988 h 5144650"/>
              <a:gd name="connsiteX100" fmla="*/ 2613775 w 2621065"/>
              <a:gd name="connsiteY100" fmla="*/ 5139128 h 5144650"/>
              <a:gd name="connsiteX101" fmla="*/ 2621065 w 2621065"/>
              <a:gd name="connsiteY101" fmla="*/ 5144650 h 5144650"/>
              <a:gd name="connsiteX102" fmla="*/ 0 w 2621065"/>
              <a:gd name="connsiteY102" fmla="*/ 5144650 h 5144650"/>
              <a:gd name="connsiteX103" fmla="*/ 0 w 2621065"/>
              <a:gd name="connsiteY103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57078 w 2621065"/>
              <a:gd name="connsiteY78" fmla="*/ 3885992 h 5144650"/>
              <a:gd name="connsiteX79" fmla="*/ 1923433 w 2621065"/>
              <a:gd name="connsiteY79" fmla="*/ 3982033 h 5144650"/>
              <a:gd name="connsiteX80" fmla="*/ 1980841 w 2621065"/>
              <a:gd name="connsiteY80" fmla="*/ 4057389 h 5144650"/>
              <a:gd name="connsiteX81" fmla="*/ 2024665 w 2621065"/>
              <a:gd name="connsiteY81" fmla="*/ 4118801 h 5144650"/>
              <a:gd name="connsiteX82" fmla="*/ 2072486 w 2621065"/>
              <a:gd name="connsiteY82" fmla="*/ 4180983 h 5144650"/>
              <a:gd name="connsiteX83" fmla="*/ 2102842 w 2621065"/>
              <a:gd name="connsiteY83" fmla="*/ 4242051 h 5144650"/>
              <a:gd name="connsiteX84" fmla="*/ 2090319 w 2621065"/>
              <a:gd name="connsiteY84" fmla="*/ 4351530 h 5144650"/>
              <a:gd name="connsiteX85" fmla="*/ 2109385 w 2621065"/>
              <a:gd name="connsiteY85" fmla="*/ 4438467 h 5144650"/>
              <a:gd name="connsiteX86" fmla="*/ 2204194 w 2621065"/>
              <a:gd name="connsiteY86" fmla="*/ 4542946 h 5144650"/>
              <a:gd name="connsiteX87" fmla="*/ 2237258 w 2621065"/>
              <a:gd name="connsiteY87" fmla="*/ 4638702 h 5144650"/>
              <a:gd name="connsiteX88" fmla="*/ 2313109 w 2621065"/>
              <a:gd name="connsiteY88" fmla="*/ 4699429 h 5144650"/>
              <a:gd name="connsiteX89" fmla="*/ 2437986 w 2621065"/>
              <a:gd name="connsiteY89" fmla="*/ 4815024 h 5144650"/>
              <a:gd name="connsiteX90" fmla="*/ 2466665 w 2621065"/>
              <a:gd name="connsiteY90" fmla="*/ 4853969 h 5144650"/>
              <a:gd name="connsiteX91" fmla="*/ 2469772 w 2621065"/>
              <a:gd name="connsiteY91" fmla="*/ 4906386 h 5144650"/>
              <a:gd name="connsiteX92" fmla="*/ 2485381 w 2621065"/>
              <a:gd name="connsiteY92" fmla="*/ 4916393 h 5144650"/>
              <a:gd name="connsiteX93" fmla="*/ 2494775 w 2621065"/>
              <a:gd name="connsiteY93" fmla="*/ 4928363 h 5144650"/>
              <a:gd name="connsiteX94" fmla="*/ 2503199 w 2621065"/>
              <a:gd name="connsiteY94" fmla="*/ 4925898 h 5144650"/>
              <a:gd name="connsiteX95" fmla="*/ 2517652 w 2621065"/>
              <a:gd name="connsiteY95" fmla="*/ 4937733 h 5144650"/>
              <a:gd name="connsiteX96" fmla="*/ 2527697 w 2621065"/>
              <a:gd name="connsiteY96" fmla="*/ 4958461 h 5144650"/>
              <a:gd name="connsiteX97" fmla="*/ 2567995 w 2621065"/>
              <a:gd name="connsiteY97" fmla="*/ 5062892 h 5144650"/>
              <a:gd name="connsiteX98" fmla="*/ 2596347 w 2621065"/>
              <a:gd name="connsiteY98" fmla="*/ 5121988 h 5144650"/>
              <a:gd name="connsiteX99" fmla="*/ 2613775 w 2621065"/>
              <a:gd name="connsiteY99" fmla="*/ 5139128 h 5144650"/>
              <a:gd name="connsiteX100" fmla="*/ 2621065 w 2621065"/>
              <a:gd name="connsiteY100" fmla="*/ 5144650 h 5144650"/>
              <a:gd name="connsiteX101" fmla="*/ 0 w 2621065"/>
              <a:gd name="connsiteY101" fmla="*/ 5144650 h 5144650"/>
              <a:gd name="connsiteX102" fmla="*/ 0 w 2621065"/>
              <a:gd name="connsiteY102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57078 w 2621065"/>
              <a:gd name="connsiteY78" fmla="*/ 3885992 h 5144650"/>
              <a:gd name="connsiteX79" fmla="*/ 1923433 w 2621065"/>
              <a:gd name="connsiteY79" fmla="*/ 3982033 h 5144650"/>
              <a:gd name="connsiteX80" fmla="*/ 1980841 w 2621065"/>
              <a:gd name="connsiteY80" fmla="*/ 4057389 h 5144650"/>
              <a:gd name="connsiteX81" fmla="*/ 2024665 w 2621065"/>
              <a:gd name="connsiteY81" fmla="*/ 4118801 h 5144650"/>
              <a:gd name="connsiteX82" fmla="*/ 2072486 w 2621065"/>
              <a:gd name="connsiteY82" fmla="*/ 4180983 h 5144650"/>
              <a:gd name="connsiteX83" fmla="*/ 2102842 w 2621065"/>
              <a:gd name="connsiteY83" fmla="*/ 4242051 h 5144650"/>
              <a:gd name="connsiteX84" fmla="*/ 2090319 w 2621065"/>
              <a:gd name="connsiteY84" fmla="*/ 4351530 h 5144650"/>
              <a:gd name="connsiteX85" fmla="*/ 2109385 w 2621065"/>
              <a:gd name="connsiteY85" fmla="*/ 4438467 h 5144650"/>
              <a:gd name="connsiteX86" fmla="*/ 2204194 w 2621065"/>
              <a:gd name="connsiteY86" fmla="*/ 4542946 h 5144650"/>
              <a:gd name="connsiteX87" fmla="*/ 2237258 w 2621065"/>
              <a:gd name="connsiteY87" fmla="*/ 4638702 h 5144650"/>
              <a:gd name="connsiteX88" fmla="*/ 2437986 w 2621065"/>
              <a:gd name="connsiteY88" fmla="*/ 4815024 h 5144650"/>
              <a:gd name="connsiteX89" fmla="*/ 2466665 w 2621065"/>
              <a:gd name="connsiteY89" fmla="*/ 4853969 h 5144650"/>
              <a:gd name="connsiteX90" fmla="*/ 2469772 w 2621065"/>
              <a:gd name="connsiteY90" fmla="*/ 4906386 h 5144650"/>
              <a:gd name="connsiteX91" fmla="*/ 2485381 w 2621065"/>
              <a:gd name="connsiteY91" fmla="*/ 4916393 h 5144650"/>
              <a:gd name="connsiteX92" fmla="*/ 2494775 w 2621065"/>
              <a:gd name="connsiteY92" fmla="*/ 4928363 h 5144650"/>
              <a:gd name="connsiteX93" fmla="*/ 2503199 w 2621065"/>
              <a:gd name="connsiteY93" fmla="*/ 4925898 h 5144650"/>
              <a:gd name="connsiteX94" fmla="*/ 2517652 w 2621065"/>
              <a:gd name="connsiteY94" fmla="*/ 4937733 h 5144650"/>
              <a:gd name="connsiteX95" fmla="*/ 2527697 w 2621065"/>
              <a:gd name="connsiteY95" fmla="*/ 4958461 h 5144650"/>
              <a:gd name="connsiteX96" fmla="*/ 2567995 w 2621065"/>
              <a:gd name="connsiteY96" fmla="*/ 5062892 h 5144650"/>
              <a:gd name="connsiteX97" fmla="*/ 2596347 w 2621065"/>
              <a:gd name="connsiteY97" fmla="*/ 5121988 h 5144650"/>
              <a:gd name="connsiteX98" fmla="*/ 2613775 w 2621065"/>
              <a:gd name="connsiteY98" fmla="*/ 5139128 h 5144650"/>
              <a:gd name="connsiteX99" fmla="*/ 2621065 w 2621065"/>
              <a:gd name="connsiteY99" fmla="*/ 5144650 h 5144650"/>
              <a:gd name="connsiteX100" fmla="*/ 0 w 2621065"/>
              <a:gd name="connsiteY100" fmla="*/ 5144650 h 5144650"/>
              <a:gd name="connsiteX101" fmla="*/ 0 w 2621065"/>
              <a:gd name="connsiteY101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57078 w 2621065"/>
              <a:gd name="connsiteY78" fmla="*/ 3885992 h 5144650"/>
              <a:gd name="connsiteX79" fmla="*/ 1923433 w 2621065"/>
              <a:gd name="connsiteY79" fmla="*/ 3982033 h 5144650"/>
              <a:gd name="connsiteX80" fmla="*/ 1980841 w 2621065"/>
              <a:gd name="connsiteY80" fmla="*/ 4057389 h 5144650"/>
              <a:gd name="connsiteX81" fmla="*/ 2024665 w 2621065"/>
              <a:gd name="connsiteY81" fmla="*/ 4118801 h 5144650"/>
              <a:gd name="connsiteX82" fmla="*/ 2072486 w 2621065"/>
              <a:gd name="connsiteY82" fmla="*/ 4180983 h 5144650"/>
              <a:gd name="connsiteX83" fmla="*/ 2102842 w 2621065"/>
              <a:gd name="connsiteY83" fmla="*/ 4242051 h 5144650"/>
              <a:gd name="connsiteX84" fmla="*/ 2090319 w 2621065"/>
              <a:gd name="connsiteY84" fmla="*/ 4351530 h 5144650"/>
              <a:gd name="connsiteX85" fmla="*/ 2109385 w 2621065"/>
              <a:gd name="connsiteY85" fmla="*/ 4438467 h 5144650"/>
              <a:gd name="connsiteX86" fmla="*/ 2204194 w 2621065"/>
              <a:gd name="connsiteY86" fmla="*/ 4542946 h 5144650"/>
              <a:gd name="connsiteX87" fmla="*/ 2237258 w 2621065"/>
              <a:gd name="connsiteY87" fmla="*/ 4638702 h 5144650"/>
              <a:gd name="connsiteX88" fmla="*/ 2349851 w 2621065"/>
              <a:gd name="connsiteY88" fmla="*/ 4719544 h 5144650"/>
              <a:gd name="connsiteX89" fmla="*/ 2466665 w 2621065"/>
              <a:gd name="connsiteY89" fmla="*/ 4853969 h 5144650"/>
              <a:gd name="connsiteX90" fmla="*/ 2469772 w 2621065"/>
              <a:gd name="connsiteY90" fmla="*/ 4906386 h 5144650"/>
              <a:gd name="connsiteX91" fmla="*/ 2485381 w 2621065"/>
              <a:gd name="connsiteY91" fmla="*/ 4916393 h 5144650"/>
              <a:gd name="connsiteX92" fmla="*/ 2494775 w 2621065"/>
              <a:gd name="connsiteY92" fmla="*/ 4928363 h 5144650"/>
              <a:gd name="connsiteX93" fmla="*/ 2503199 w 2621065"/>
              <a:gd name="connsiteY93" fmla="*/ 4925898 h 5144650"/>
              <a:gd name="connsiteX94" fmla="*/ 2517652 w 2621065"/>
              <a:gd name="connsiteY94" fmla="*/ 4937733 h 5144650"/>
              <a:gd name="connsiteX95" fmla="*/ 2527697 w 2621065"/>
              <a:gd name="connsiteY95" fmla="*/ 4958461 h 5144650"/>
              <a:gd name="connsiteX96" fmla="*/ 2567995 w 2621065"/>
              <a:gd name="connsiteY96" fmla="*/ 5062892 h 5144650"/>
              <a:gd name="connsiteX97" fmla="*/ 2596347 w 2621065"/>
              <a:gd name="connsiteY97" fmla="*/ 5121988 h 5144650"/>
              <a:gd name="connsiteX98" fmla="*/ 2613775 w 2621065"/>
              <a:gd name="connsiteY98" fmla="*/ 5139128 h 5144650"/>
              <a:gd name="connsiteX99" fmla="*/ 2621065 w 2621065"/>
              <a:gd name="connsiteY99" fmla="*/ 5144650 h 5144650"/>
              <a:gd name="connsiteX100" fmla="*/ 0 w 2621065"/>
              <a:gd name="connsiteY100" fmla="*/ 5144650 h 5144650"/>
              <a:gd name="connsiteX101" fmla="*/ 0 w 2621065"/>
              <a:gd name="connsiteY101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57078 w 2621065"/>
              <a:gd name="connsiteY78" fmla="*/ 3885992 h 5144650"/>
              <a:gd name="connsiteX79" fmla="*/ 1923433 w 2621065"/>
              <a:gd name="connsiteY79" fmla="*/ 3982033 h 5144650"/>
              <a:gd name="connsiteX80" fmla="*/ 1980841 w 2621065"/>
              <a:gd name="connsiteY80" fmla="*/ 4057389 h 5144650"/>
              <a:gd name="connsiteX81" fmla="*/ 2024665 w 2621065"/>
              <a:gd name="connsiteY81" fmla="*/ 4118801 h 5144650"/>
              <a:gd name="connsiteX82" fmla="*/ 2072486 w 2621065"/>
              <a:gd name="connsiteY82" fmla="*/ 4180983 h 5144650"/>
              <a:gd name="connsiteX83" fmla="*/ 2102842 w 2621065"/>
              <a:gd name="connsiteY83" fmla="*/ 4242051 h 5144650"/>
              <a:gd name="connsiteX84" fmla="*/ 2090319 w 2621065"/>
              <a:gd name="connsiteY84" fmla="*/ 4351530 h 5144650"/>
              <a:gd name="connsiteX85" fmla="*/ 2109385 w 2621065"/>
              <a:gd name="connsiteY85" fmla="*/ 4438467 h 5144650"/>
              <a:gd name="connsiteX86" fmla="*/ 2204194 w 2621065"/>
              <a:gd name="connsiteY86" fmla="*/ 4542946 h 5144650"/>
              <a:gd name="connsiteX87" fmla="*/ 2296014 w 2621065"/>
              <a:gd name="connsiteY87" fmla="*/ 4609323 h 5144650"/>
              <a:gd name="connsiteX88" fmla="*/ 2349851 w 2621065"/>
              <a:gd name="connsiteY88" fmla="*/ 4719544 h 5144650"/>
              <a:gd name="connsiteX89" fmla="*/ 2466665 w 2621065"/>
              <a:gd name="connsiteY89" fmla="*/ 4853969 h 5144650"/>
              <a:gd name="connsiteX90" fmla="*/ 2469772 w 2621065"/>
              <a:gd name="connsiteY90" fmla="*/ 4906386 h 5144650"/>
              <a:gd name="connsiteX91" fmla="*/ 2485381 w 2621065"/>
              <a:gd name="connsiteY91" fmla="*/ 4916393 h 5144650"/>
              <a:gd name="connsiteX92" fmla="*/ 2494775 w 2621065"/>
              <a:gd name="connsiteY92" fmla="*/ 4928363 h 5144650"/>
              <a:gd name="connsiteX93" fmla="*/ 2503199 w 2621065"/>
              <a:gd name="connsiteY93" fmla="*/ 4925898 h 5144650"/>
              <a:gd name="connsiteX94" fmla="*/ 2517652 w 2621065"/>
              <a:gd name="connsiteY94" fmla="*/ 4937733 h 5144650"/>
              <a:gd name="connsiteX95" fmla="*/ 2527697 w 2621065"/>
              <a:gd name="connsiteY95" fmla="*/ 4958461 h 5144650"/>
              <a:gd name="connsiteX96" fmla="*/ 2567995 w 2621065"/>
              <a:gd name="connsiteY96" fmla="*/ 5062892 h 5144650"/>
              <a:gd name="connsiteX97" fmla="*/ 2596347 w 2621065"/>
              <a:gd name="connsiteY97" fmla="*/ 5121988 h 5144650"/>
              <a:gd name="connsiteX98" fmla="*/ 2613775 w 2621065"/>
              <a:gd name="connsiteY98" fmla="*/ 5139128 h 5144650"/>
              <a:gd name="connsiteX99" fmla="*/ 2621065 w 2621065"/>
              <a:gd name="connsiteY99" fmla="*/ 5144650 h 5144650"/>
              <a:gd name="connsiteX100" fmla="*/ 0 w 2621065"/>
              <a:gd name="connsiteY100" fmla="*/ 5144650 h 5144650"/>
              <a:gd name="connsiteX101" fmla="*/ 0 w 2621065"/>
              <a:gd name="connsiteY101" fmla="*/ 0 h 5144650"/>
              <a:gd name="connsiteX0" fmla="*/ 0 w 2621065"/>
              <a:gd name="connsiteY0" fmla="*/ 0 h 5144650"/>
              <a:gd name="connsiteX1" fmla="*/ 245438 w 2621065"/>
              <a:gd name="connsiteY1" fmla="*/ 268808 h 5144650"/>
              <a:gd name="connsiteX2" fmla="*/ 252687 w 2621065"/>
              <a:gd name="connsiteY2" fmla="*/ 292650 h 5144650"/>
              <a:gd name="connsiteX3" fmla="*/ 270361 w 2621065"/>
              <a:gd name="connsiteY3" fmla="*/ 304212 h 5144650"/>
              <a:gd name="connsiteX4" fmla="*/ 272327 w 2621065"/>
              <a:gd name="connsiteY4" fmla="*/ 324001 h 5144650"/>
              <a:gd name="connsiteX5" fmla="*/ 272077 w 2621065"/>
              <a:gd name="connsiteY5" fmla="*/ 327214 h 5144650"/>
              <a:gd name="connsiteX6" fmla="*/ 295110 w 2621065"/>
              <a:gd name="connsiteY6" fmla="*/ 357098 h 5144650"/>
              <a:gd name="connsiteX7" fmla="*/ 296727 w 2621065"/>
              <a:gd name="connsiteY7" fmla="*/ 371749 h 5144650"/>
              <a:gd name="connsiteX8" fmla="*/ 332716 w 2621065"/>
              <a:gd name="connsiteY8" fmla="*/ 440404 h 5144650"/>
              <a:gd name="connsiteX9" fmla="*/ 342633 w 2621065"/>
              <a:gd name="connsiteY9" fmla="*/ 459903 h 5144650"/>
              <a:gd name="connsiteX10" fmla="*/ 357304 w 2621065"/>
              <a:gd name="connsiteY10" fmla="*/ 470524 h 5144650"/>
              <a:gd name="connsiteX11" fmla="*/ 366064 w 2621065"/>
              <a:gd name="connsiteY11" fmla="*/ 467634 h 5144650"/>
              <a:gd name="connsiteX12" fmla="*/ 372502 w 2621065"/>
              <a:gd name="connsiteY12" fmla="*/ 477374 h 5144650"/>
              <a:gd name="connsiteX13" fmla="*/ 375501 w 2621065"/>
              <a:gd name="connsiteY13" fmla="*/ 478682 h 5144650"/>
              <a:gd name="connsiteX14" fmla="*/ 419128 w 2621065"/>
              <a:gd name="connsiteY14" fmla="*/ 557106 h 5144650"/>
              <a:gd name="connsiteX15" fmla="*/ 467073 w 2621065"/>
              <a:gd name="connsiteY15" fmla="*/ 632313 h 5144650"/>
              <a:gd name="connsiteX16" fmla="*/ 490229 w 2621065"/>
              <a:gd name="connsiteY16" fmla="*/ 751490 h 5144650"/>
              <a:gd name="connsiteX17" fmla="*/ 516935 w 2621065"/>
              <a:gd name="connsiteY17" fmla="*/ 799823 h 5144650"/>
              <a:gd name="connsiteX18" fmla="*/ 542847 w 2621065"/>
              <a:gd name="connsiteY18" fmla="*/ 848761 h 5144650"/>
              <a:gd name="connsiteX19" fmla="*/ 572074 w 2621065"/>
              <a:gd name="connsiteY19" fmla="*/ 958725 h 5144650"/>
              <a:gd name="connsiteX20" fmla="*/ 620598 w 2621065"/>
              <a:gd name="connsiteY20" fmla="*/ 1033391 h 5144650"/>
              <a:gd name="connsiteX21" fmla="*/ 632660 w 2621065"/>
              <a:gd name="connsiteY21" fmla="*/ 1112764 h 5144650"/>
              <a:gd name="connsiteX22" fmla="*/ 634562 w 2621065"/>
              <a:gd name="connsiteY22" fmla="*/ 1113550 h 5144650"/>
              <a:gd name="connsiteX23" fmla="*/ 640269 w 2621065"/>
              <a:gd name="connsiteY23" fmla="*/ 1129199 h 5144650"/>
              <a:gd name="connsiteX24" fmla="*/ 637728 w 2621065"/>
              <a:gd name="connsiteY24" fmla="*/ 1135143 h 5144650"/>
              <a:gd name="connsiteX25" fmla="*/ 687640 w 2621065"/>
              <a:gd name="connsiteY25" fmla="*/ 1174841 h 5144650"/>
              <a:gd name="connsiteX26" fmla="*/ 724323 w 2621065"/>
              <a:gd name="connsiteY26" fmla="*/ 1244103 h 5144650"/>
              <a:gd name="connsiteX27" fmla="*/ 732765 w 2621065"/>
              <a:gd name="connsiteY27" fmla="*/ 1279809 h 5144650"/>
              <a:gd name="connsiteX28" fmla="*/ 735243 w 2621065"/>
              <a:gd name="connsiteY28" fmla="*/ 1286495 h 5144650"/>
              <a:gd name="connsiteX29" fmla="*/ 735618 w 2621065"/>
              <a:gd name="connsiteY29" fmla="*/ 1286424 h 5144650"/>
              <a:gd name="connsiteX30" fmla="*/ 738875 w 2621065"/>
              <a:gd name="connsiteY30" fmla="*/ 1293066 h 5144650"/>
              <a:gd name="connsiteX31" fmla="*/ 739767 w 2621065"/>
              <a:gd name="connsiteY31" fmla="*/ 1298687 h 5144650"/>
              <a:gd name="connsiteX32" fmla="*/ 744578 w 2621065"/>
              <a:gd name="connsiteY32" fmla="*/ 1311657 h 5144650"/>
              <a:gd name="connsiteX33" fmla="*/ 748379 w 2621065"/>
              <a:gd name="connsiteY33" fmla="*/ 1314753 h 5144650"/>
              <a:gd name="connsiteX34" fmla="*/ 752978 w 2621065"/>
              <a:gd name="connsiteY34" fmla="*/ 1314010 h 5144650"/>
              <a:gd name="connsiteX35" fmla="*/ 752978 w 2621065"/>
              <a:gd name="connsiteY35" fmla="*/ 1315472 h 5144650"/>
              <a:gd name="connsiteX36" fmla="*/ 772880 w 2621065"/>
              <a:gd name="connsiteY36" fmla="*/ 1332740 h 5144650"/>
              <a:gd name="connsiteX37" fmla="*/ 805255 w 2621065"/>
              <a:gd name="connsiteY37" fmla="*/ 1379426 h 5144650"/>
              <a:gd name="connsiteX38" fmla="*/ 861455 w 2621065"/>
              <a:gd name="connsiteY38" fmla="*/ 1487793 h 5144650"/>
              <a:gd name="connsiteX39" fmla="*/ 889172 w 2621065"/>
              <a:gd name="connsiteY39" fmla="*/ 1589794 h 5144650"/>
              <a:gd name="connsiteX40" fmla="*/ 937443 w 2621065"/>
              <a:gd name="connsiteY40" fmla="*/ 1698307 h 5144650"/>
              <a:gd name="connsiteX41" fmla="*/ 974458 w 2621065"/>
              <a:gd name="connsiteY41" fmla="*/ 1768464 h 5144650"/>
              <a:gd name="connsiteX42" fmla="*/ 1013480 w 2621065"/>
              <a:gd name="connsiteY42" fmla="*/ 1853903 h 5144650"/>
              <a:gd name="connsiteX43" fmla="*/ 1031382 w 2621065"/>
              <a:gd name="connsiteY43" fmla="*/ 1948177 h 5144650"/>
              <a:gd name="connsiteX44" fmla="*/ 1031611 w 2621065"/>
              <a:gd name="connsiteY44" fmla="*/ 2064126 h 5144650"/>
              <a:gd name="connsiteX45" fmla="*/ 1043751 w 2621065"/>
              <a:gd name="connsiteY45" fmla="*/ 2210534 h 5144650"/>
              <a:gd name="connsiteX46" fmla="*/ 1055412 w 2621065"/>
              <a:gd name="connsiteY46" fmla="*/ 2309009 h 5144650"/>
              <a:gd name="connsiteX47" fmla="*/ 1077288 w 2621065"/>
              <a:gd name="connsiteY47" fmla="*/ 2438335 h 5144650"/>
              <a:gd name="connsiteX48" fmla="*/ 1095035 w 2621065"/>
              <a:gd name="connsiteY48" fmla="*/ 2483804 h 5144650"/>
              <a:gd name="connsiteX49" fmla="*/ 1084874 w 2621065"/>
              <a:gd name="connsiteY49" fmla="*/ 2535656 h 5144650"/>
              <a:gd name="connsiteX50" fmla="*/ 1097340 w 2621065"/>
              <a:gd name="connsiteY50" fmla="*/ 2549509 h 5144650"/>
              <a:gd name="connsiteX51" fmla="*/ 1099771 w 2621065"/>
              <a:gd name="connsiteY51" fmla="*/ 2551770 h 5144650"/>
              <a:gd name="connsiteX52" fmla="*/ 1103350 w 2621065"/>
              <a:gd name="connsiteY52" fmla="*/ 2563634 h 5144650"/>
              <a:gd name="connsiteX53" fmla="*/ 1112049 w 2621065"/>
              <a:gd name="connsiteY53" fmla="*/ 2563454 h 5144650"/>
              <a:gd name="connsiteX54" fmla="*/ 1127385 w 2621065"/>
              <a:gd name="connsiteY54" fmla="*/ 2601609 h 5144650"/>
              <a:gd name="connsiteX55" fmla="*/ 1139861 w 2621065"/>
              <a:gd name="connsiteY55" fmla="*/ 2713894 h 5144650"/>
              <a:gd name="connsiteX56" fmla="*/ 1152243 w 2621065"/>
              <a:gd name="connsiteY56" fmla="*/ 2778897 h 5144650"/>
              <a:gd name="connsiteX57" fmla="*/ 1164665 w 2621065"/>
              <a:gd name="connsiteY57" fmla="*/ 2800172 h 5144650"/>
              <a:gd name="connsiteX58" fmla="*/ 1176824 w 2621065"/>
              <a:gd name="connsiteY58" fmla="*/ 2832181 h 5144650"/>
              <a:gd name="connsiteX59" fmla="*/ 1204261 w 2621065"/>
              <a:gd name="connsiteY59" fmla="*/ 2886025 h 5144650"/>
              <a:gd name="connsiteX60" fmla="*/ 1256301 w 2621065"/>
              <a:gd name="connsiteY60" fmla="*/ 3039204 h 5144650"/>
              <a:gd name="connsiteX61" fmla="*/ 1282793 w 2621065"/>
              <a:gd name="connsiteY61" fmla="*/ 3166645 h 5144650"/>
              <a:gd name="connsiteX62" fmla="*/ 1353529 w 2621065"/>
              <a:gd name="connsiteY62" fmla="*/ 3266459 h 5144650"/>
              <a:gd name="connsiteX63" fmla="*/ 1443501 w 2621065"/>
              <a:gd name="connsiteY63" fmla="*/ 3351404 h 5144650"/>
              <a:gd name="connsiteX64" fmla="*/ 1502378 w 2621065"/>
              <a:gd name="connsiteY64" fmla="*/ 3451792 h 5144650"/>
              <a:gd name="connsiteX65" fmla="*/ 1608347 w 2621065"/>
              <a:gd name="connsiteY65" fmla="*/ 3567627 h 5144650"/>
              <a:gd name="connsiteX66" fmla="*/ 1672750 w 2621065"/>
              <a:gd name="connsiteY66" fmla="*/ 3660473 h 5144650"/>
              <a:gd name="connsiteX67" fmla="*/ 1674801 w 2621065"/>
              <a:gd name="connsiteY67" fmla="*/ 3660727 h 5144650"/>
              <a:gd name="connsiteX68" fmla="*/ 1684280 w 2621065"/>
              <a:gd name="connsiteY68" fmla="*/ 3674236 h 5144650"/>
              <a:gd name="connsiteX69" fmla="*/ 1683297 w 2621065"/>
              <a:gd name="connsiteY69" fmla="*/ 3680606 h 5144650"/>
              <a:gd name="connsiteX70" fmla="*/ 1688840 w 2621065"/>
              <a:gd name="connsiteY70" fmla="*/ 3690943 h 5144650"/>
              <a:gd name="connsiteX71" fmla="*/ 1697179 w 2621065"/>
              <a:gd name="connsiteY71" fmla="*/ 3714191 h 5144650"/>
              <a:gd name="connsiteX72" fmla="*/ 1812095 w 2621065"/>
              <a:gd name="connsiteY72" fmla="*/ 3794363 h 5144650"/>
              <a:gd name="connsiteX73" fmla="*/ 1816185 w 2621065"/>
              <a:gd name="connsiteY73" fmla="*/ 3800123 h 5144650"/>
              <a:gd name="connsiteX74" fmla="*/ 1816532 w 2621065"/>
              <a:gd name="connsiteY74" fmla="*/ 3799958 h 5144650"/>
              <a:gd name="connsiteX75" fmla="*/ 1821367 w 2621065"/>
              <a:gd name="connsiteY75" fmla="*/ 3805472 h 5144650"/>
              <a:gd name="connsiteX76" fmla="*/ 1823645 w 2621065"/>
              <a:gd name="connsiteY76" fmla="*/ 3810629 h 5144650"/>
              <a:gd name="connsiteX77" fmla="*/ 1831583 w 2621065"/>
              <a:gd name="connsiteY77" fmla="*/ 3821804 h 5144650"/>
              <a:gd name="connsiteX78" fmla="*/ 1857078 w 2621065"/>
              <a:gd name="connsiteY78" fmla="*/ 3885992 h 5144650"/>
              <a:gd name="connsiteX79" fmla="*/ 1923433 w 2621065"/>
              <a:gd name="connsiteY79" fmla="*/ 3982033 h 5144650"/>
              <a:gd name="connsiteX80" fmla="*/ 1980841 w 2621065"/>
              <a:gd name="connsiteY80" fmla="*/ 4057389 h 5144650"/>
              <a:gd name="connsiteX81" fmla="*/ 2024665 w 2621065"/>
              <a:gd name="connsiteY81" fmla="*/ 4118801 h 5144650"/>
              <a:gd name="connsiteX82" fmla="*/ 2072486 w 2621065"/>
              <a:gd name="connsiteY82" fmla="*/ 4180983 h 5144650"/>
              <a:gd name="connsiteX83" fmla="*/ 2102842 w 2621065"/>
              <a:gd name="connsiteY83" fmla="*/ 4242051 h 5144650"/>
              <a:gd name="connsiteX84" fmla="*/ 2090319 w 2621065"/>
              <a:gd name="connsiteY84" fmla="*/ 4351530 h 5144650"/>
              <a:gd name="connsiteX85" fmla="*/ 2197520 w 2621065"/>
              <a:gd name="connsiteY85" fmla="*/ 4467846 h 5144650"/>
              <a:gd name="connsiteX86" fmla="*/ 2204194 w 2621065"/>
              <a:gd name="connsiteY86" fmla="*/ 4542946 h 5144650"/>
              <a:gd name="connsiteX87" fmla="*/ 2296014 w 2621065"/>
              <a:gd name="connsiteY87" fmla="*/ 4609323 h 5144650"/>
              <a:gd name="connsiteX88" fmla="*/ 2349851 w 2621065"/>
              <a:gd name="connsiteY88" fmla="*/ 4719544 h 5144650"/>
              <a:gd name="connsiteX89" fmla="*/ 2466665 w 2621065"/>
              <a:gd name="connsiteY89" fmla="*/ 4853969 h 5144650"/>
              <a:gd name="connsiteX90" fmla="*/ 2469772 w 2621065"/>
              <a:gd name="connsiteY90" fmla="*/ 4906386 h 5144650"/>
              <a:gd name="connsiteX91" fmla="*/ 2485381 w 2621065"/>
              <a:gd name="connsiteY91" fmla="*/ 4916393 h 5144650"/>
              <a:gd name="connsiteX92" fmla="*/ 2494775 w 2621065"/>
              <a:gd name="connsiteY92" fmla="*/ 4928363 h 5144650"/>
              <a:gd name="connsiteX93" fmla="*/ 2503199 w 2621065"/>
              <a:gd name="connsiteY93" fmla="*/ 4925898 h 5144650"/>
              <a:gd name="connsiteX94" fmla="*/ 2517652 w 2621065"/>
              <a:gd name="connsiteY94" fmla="*/ 4937733 h 5144650"/>
              <a:gd name="connsiteX95" fmla="*/ 2527697 w 2621065"/>
              <a:gd name="connsiteY95" fmla="*/ 4958461 h 5144650"/>
              <a:gd name="connsiteX96" fmla="*/ 2567995 w 2621065"/>
              <a:gd name="connsiteY96" fmla="*/ 5062892 h 5144650"/>
              <a:gd name="connsiteX97" fmla="*/ 2596347 w 2621065"/>
              <a:gd name="connsiteY97" fmla="*/ 5121988 h 5144650"/>
              <a:gd name="connsiteX98" fmla="*/ 2613775 w 2621065"/>
              <a:gd name="connsiteY98" fmla="*/ 5139128 h 5144650"/>
              <a:gd name="connsiteX99" fmla="*/ 2621065 w 2621065"/>
              <a:gd name="connsiteY99" fmla="*/ 5144650 h 5144650"/>
              <a:gd name="connsiteX100" fmla="*/ 0 w 2621065"/>
              <a:gd name="connsiteY100" fmla="*/ 5144650 h 5144650"/>
              <a:gd name="connsiteX101" fmla="*/ 0 w 2621065"/>
              <a:gd name="connsiteY101" fmla="*/ 0 h 5144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621065" h="5144650">
                <a:moveTo>
                  <a:pt x="0" y="0"/>
                </a:moveTo>
                <a:lnTo>
                  <a:pt x="245438" y="268808"/>
                </a:lnTo>
                <a:lnTo>
                  <a:pt x="252687" y="292650"/>
                </a:lnTo>
                <a:lnTo>
                  <a:pt x="270361" y="304212"/>
                </a:lnTo>
                <a:cubicBezTo>
                  <a:pt x="273529" y="310126"/>
                  <a:pt x="273234" y="316860"/>
                  <a:pt x="272327" y="324001"/>
                </a:cubicBezTo>
                <a:cubicBezTo>
                  <a:pt x="272244" y="325072"/>
                  <a:pt x="272160" y="326143"/>
                  <a:pt x="272077" y="327214"/>
                </a:cubicBezTo>
                <a:lnTo>
                  <a:pt x="295110" y="357098"/>
                </a:lnTo>
                <a:lnTo>
                  <a:pt x="296727" y="371749"/>
                </a:lnTo>
                <a:cubicBezTo>
                  <a:pt x="307880" y="397452"/>
                  <a:pt x="336849" y="412373"/>
                  <a:pt x="332716" y="440404"/>
                </a:cubicBezTo>
                <a:cubicBezTo>
                  <a:pt x="334711" y="448819"/>
                  <a:pt x="338212" y="455052"/>
                  <a:pt x="342633" y="459903"/>
                </a:cubicBezTo>
                <a:lnTo>
                  <a:pt x="357304" y="470524"/>
                </a:lnTo>
                <a:lnTo>
                  <a:pt x="366064" y="467634"/>
                </a:lnTo>
                <a:lnTo>
                  <a:pt x="372502" y="477374"/>
                </a:lnTo>
                <a:lnTo>
                  <a:pt x="375501" y="478682"/>
                </a:lnTo>
                <a:cubicBezTo>
                  <a:pt x="383272" y="491970"/>
                  <a:pt x="403866" y="531500"/>
                  <a:pt x="419128" y="557106"/>
                </a:cubicBezTo>
                <a:cubicBezTo>
                  <a:pt x="439248" y="581985"/>
                  <a:pt x="451401" y="588102"/>
                  <a:pt x="467073" y="632313"/>
                </a:cubicBezTo>
                <a:cubicBezTo>
                  <a:pt x="479664" y="694967"/>
                  <a:pt x="495907" y="682399"/>
                  <a:pt x="490229" y="751490"/>
                </a:cubicBezTo>
                <a:cubicBezTo>
                  <a:pt x="499208" y="732249"/>
                  <a:pt x="513168" y="781653"/>
                  <a:pt x="516935" y="799823"/>
                </a:cubicBezTo>
                <a:cubicBezTo>
                  <a:pt x="520991" y="859493"/>
                  <a:pt x="569045" y="820005"/>
                  <a:pt x="542847" y="848761"/>
                </a:cubicBezTo>
                <a:cubicBezTo>
                  <a:pt x="562656" y="881830"/>
                  <a:pt x="526272" y="969168"/>
                  <a:pt x="572074" y="958725"/>
                </a:cubicBezTo>
                <a:cubicBezTo>
                  <a:pt x="597644" y="999777"/>
                  <a:pt x="577323" y="1011573"/>
                  <a:pt x="620598" y="1033391"/>
                </a:cubicBezTo>
                <a:cubicBezTo>
                  <a:pt x="630696" y="1059064"/>
                  <a:pt x="633259" y="1106766"/>
                  <a:pt x="632660" y="1112764"/>
                </a:cubicBezTo>
                <a:lnTo>
                  <a:pt x="634562" y="1113550"/>
                </a:lnTo>
                <a:cubicBezTo>
                  <a:pt x="640098" y="1119137"/>
                  <a:pt x="641169" y="1124274"/>
                  <a:pt x="640269" y="1129199"/>
                </a:cubicBezTo>
                <a:lnTo>
                  <a:pt x="637728" y="1135143"/>
                </a:lnTo>
                <a:lnTo>
                  <a:pt x="687640" y="1174841"/>
                </a:lnTo>
                <a:lnTo>
                  <a:pt x="724323" y="1244103"/>
                </a:lnTo>
                <a:cubicBezTo>
                  <a:pt x="726461" y="1255968"/>
                  <a:pt x="729249" y="1267984"/>
                  <a:pt x="732765" y="1279809"/>
                </a:cubicBezTo>
                <a:lnTo>
                  <a:pt x="735243" y="1286495"/>
                </a:lnTo>
                <a:lnTo>
                  <a:pt x="735618" y="1286424"/>
                </a:lnTo>
                <a:cubicBezTo>
                  <a:pt x="736846" y="1287437"/>
                  <a:pt x="737921" y="1289470"/>
                  <a:pt x="738875" y="1293066"/>
                </a:cubicBezTo>
                <a:lnTo>
                  <a:pt x="739767" y="1298687"/>
                </a:lnTo>
                <a:lnTo>
                  <a:pt x="744578" y="1311657"/>
                </a:lnTo>
                <a:lnTo>
                  <a:pt x="748379" y="1314753"/>
                </a:lnTo>
                <a:lnTo>
                  <a:pt x="752978" y="1314010"/>
                </a:lnTo>
                <a:lnTo>
                  <a:pt x="752978" y="1315472"/>
                </a:lnTo>
                <a:cubicBezTo>
                  <a:pt x="749424" y="1328629"/>
                  <a:pt x="740370" y="1337267"/>
                  <a:pt x="772880" y="1332740"/>
                </a:cubicBezTo>
                <a:cubicBezTo>
                  <a:pt x="769449" y="1360171"/>
                  <a:pt x="788120" y="1354435"/>
                  <a:pt x="805255" y="1379426"/>
                </a:cubicBezTo>
                <a:cubicBezTo>
                  <a:pt x="820018" y="1405268"/>
                  <a:pt x="847469" y="1452732"/>
                  <a:pt x="861455" y="1487793"/>
                </a:cubicBezTo>
                <a:cubicBezTo>
                  <a:pt x="860472" y="1529583"/>
                  <a:pt x="873198" y="1558240"/>
                  <a:pt x="889172" y="1589794"/>
                </a:cubicBezTo>
                <a:cubicBezTo>
                  <a:pt x="901837" y="1624879"/>
                  <a:pt x="918553" y="1656375"/>
                  <a:pt x="937443" y="1698307"/>
                </a:cubicBezTo>
                <a:lnTo>
                  <a:pt x="974458" y="1768464"/>
                </a:lnTo>
                <a:lnTo>
                  <a:pt x="1013480" y="1853903"/>
                </a:lnTo>
                <a:lnTo>
                  <a:pt x="1031382" y="1948177"/>
                </a:lnTo>
                <a:cubicBezTo>
                  <a:pt x="1065794" y="1983780"/>
                  <a:pt x="1017975" y="2014601"/>
                  <a:pt x="1031611" y="2064126"/>
                </a:cubicBezTo>
                <a:cubicBezTo>
                  <a:pt x="1011441" y="2152960"/>
                  <a:pt x="1051780" y="2170768"/>
                  <a:pt x="1043751" y="2210534"/>
                </a:cubicBezTo>
                <a:cubicBezTo>
                  <a:pt x="1047718" y="2261633"/>
                  <a:pt x="1043420" y="2260757"/>
                  <a:pt x="1055412" y="2309009"/>
                </a:cubicBezTo>
                <a:cubicBezTo>
                  <a:pt x="1065957" y="2376047"/>
                  <a:pt x="1080662" y="2371020"/>
                  <a:pt x="1077288" y="2438335"/>
                </a:cubicBezTo>
                <a:cubicBezTo>
                  <a:pt x="1117396" y="2455794"/>
                  <a:pt x="1082533" y="2452352"/>
                  <a:pt x="1095035" y="2483804"/>
                </a:cubicBezTo>
                <a:cubicBezTo>
                  <a:pt x="1061853" y="2488858"/>
                  <a:pt x="1120109" y="2517457"/>
                  <a:pt x="1084874" y="2535656"/>
                </a:cubicBezTo>
                <a:cubicBezTo>
                  <a:pt x="1088269" y="2540805"/>
                  <a:pt x="1092665" y="2545220"/>
                  <a:pt x="1097340" y="2549509"/>
                </a:cubicBezTo>
                <a:lnTo>
                  <a:pt x="1099771" y="2551770"/>
                </a:lnTo>
                <a:lnTo>
                  <a:pt x="1103350" y="2563634"/>
                </a:lnTo>
                <a:lnTo>
                  <a:pt x="1112049" y="2563454"/>
                </a:lnTo>
                <a:lnTo>
                  <a:pt x="1127385" y="2601609"/>
                </a:lnTo>
                <a:cubicBezTo>
                  <a:pt x="1113460" y="2637696"/>
                  <a:pt x="1158915" y="2668604"/>
                  <a:pt x="1139861" y="2713894"/>
                </a:cubicBezTo>
                <a:cubicBezTo>
                  <a:pt x="1135736" y="2729724"/>
                  <a:pt x="1140589" y="2773668"/>
                  <a:pt x="1152243" y="2778897"/>
                </a:cubicBezTo>
                <a:cubicBezTo>
                  <a:pt x="1155466" y="2787425"/>
                  <a:pt x="1152635" y="2799266"/>
                  <a:pt x="1164665" y="2800172"/>
                </a:cubicBezTo>
                <a:cubicBezTo>
                  <a:pt x="1179331" y="2803170"/>
                  <a:pt x="1160739" y="2841509"/>
                  <a:pt x="1176824" y="2832181"/>
                </a:cubicBezTo>
                <a:cubicBezTo>
                  <a:pt x="1164161" y="2859250"/>
                  <a:pt x="1195203" y="2868939"/>
                  <a:pt x="1204261" y="2886025"/>
                </a:cubicBezTo>
                <a:cubicBezTo>
                  <a:pt x="1217507" y="2920528"/>
                  <a:pt x="1243211" y="2992435"/>
                  <a:pt x="1256301" y="3039204"/>
                </a:cubicBezTo>
                <a:cubicBezTo>
                  <a:pt x="1264978" y="3073150"/>
                  <a:pt x="1260044" y="3127834"/>
                  <a:pt x="1282793" y="3166645"/>
                </a:cubicBezTo>
                <a:cubicBezTo>
                  <a:pt x="1304595" y="3193363"/>
                  <a:pt x="1317394" y="3226316"/>
                  <a:pt x="1353529" y="3266459"/>
                </a:cubicBezTo>
                <a:cubicBezTo>
                  <a:pt x="1399246" y="3301093"/>
                  <a:pt x="1431707" y="3283631"/>
                  <a:pt x="1443501" y="3351404"/>
                </a:cubicBezTo>
                <a:cubicBezTo>
                  <a:pt x="1476611" y="3383947"/>
                  <a:pt x="1480437" y="3422250"/>
                  <a:pt x="1502378" y="3451792"/>
                </a:cubicBezTo>
                <a:cubicBezTo>
                  <a:pt x="1529852" y="3487829"/>
                  <a:pt x="1579951" y="3532847"/>
                  <a:pt x="1608347" y="3567627"/>
                </a:cubicBezTo>
                <a:cubicBezTo>
                  <a:pt x="1624615" y="3589596"/>
                  <a:pt x="1671830" y="3654562"/>
                  <a:pt x="1672750" y="3660473"/>
                </a:cubicBezTo>
                <a:lnTo>
                  <a:pt x="1674801" y="3660727"/>
                </a:lnTo>
                <a:cubicBezTo>
                  <a:pt x="1681591" y="3664628"/>
                  <a:pt x="1683921" y="3669274"/>
                  <a:pt x="1684280" y="3674236"/>
                </a:cubicBezTo>
                <a:lnTo>
                  <a:pt x="1683297" y="3680606"/>
                </a:lnTo>
                <a:lnTo>
                  <a:pt x="1688840" y="3690943"/>
                </a:lnTo>
                <a:lnTo>
                  <a:pt x="1697179" y="3714191"/>
                </a:lnTo>
                <a:cubicBezTo>
                  <a:pt x="1717721" y="3731428"/>
                  <a:pt x="1792260" y="3780041"/>
                  <a:pt x="1812095" y="3794363"/>
                </a:cubicBezTo>
                <a:lnTo>
                  <a:pt x="1816185" y="3800123"/>
                </a:lnTo>
                <a:lnTo>
                  <a:pt x="1816532" y="3799958"/>
                </a:lnTo>
                <a:cubicBezTo>
                  <a:pt x="1817981" y="3800606"/>
                  <a:pt x="1819537" y="3802274"/>
                  <a:pt x="1821367" y="3805472"/>
                </a:cubicBezTo>
                <a:lnTo>
                  <a:pt x="1823645" y="3810629"/>
                </a:lnTo>
                <a:lnTo>
                  <a:pt x="1831583" y="3821804"/>
                </a:lnTo>
                <a:lnTo>
                  <a:pt x="1857078" y="3885992"/>
                </a:lnTo>
                <a:cubicBezTo>
                  <a:pt x="1870925" y="3912689"/>
                  <a:pt x="1904030" y="3944898"/>
                  <a:pt x="1923433" y="3982033"/>
                </a:cubicBezTo>
                <a:cubicBezTo>
                  <a:pt x="1932954" y="4022380"/>
                  <a:pt x="1957377" y="4031327"/>
                  <a:pt x="1980841" y="4057389"/>
                </a:cubicBezTo>
                <a:cubicBezTo>
                  <a:pt x="1978839" y="4101894"/>
                  <a:pt x="2006008" y="4111963"/>
                  <a:pt x="2024665" y="4118801"/>
                </a:cubicBezTo>
                <a:lnTo>
                  <a:pt x="2072486" y="4180983"/>
                </a:lnTo>
                <a:lnTo>
                  <a:pt x="2102842" y="4242051"/>
                </a:lnTo>
                <a:lnTo>
                  <a:pt x="2090319" y="4351530"/>
                </a:lnTo>
                <a:cubicBezTo>
                  <a:pt x="2089688" y="4357705"/>
                  <a:pt x="2200335" y="4461482"/>
                  <a:pt x="2197520" y="4467846"/>
                </a:cubicBezTo>
                <a:cubicBezTo>
                  <a:pt x="2239949" y="4492943"/>
                  <a:pt x="2178502" y="4499026"/>
                  <a:pt x="2204194" y="4542946"/>
                </a:cubicBezTo>
                <a:cubicBezTo>
                  <a:pt x="2219385" y="4595904"/>
                  <a:pt x="2280978" y="4565135"/>
                  <a:pt x="2296014" y="4609323"/>
                </a:cubicBezTo>
                <a:cubicBezTo>
                  <a:pt x="2334979" y="4654669"/>
                  <a:pt x="2311617" y="4683666"/>
                  <a:pt x="2349851" y="4719544"/>
                </a:cubicBezTo>
                <a:cubicBezTo>
                  <a:pt x="2393277" y="4725733"/>
                  <a:pt x="2446606" y="4827088"/>
                  <a:pt x="2466665" y="4853969"/>
                </a:cubicBezTo>
                <a:cubicBezTo>
                  <a:pt x="2435625" y="4867556"/>
                  <a:pt x="2499515" y="4879650"/>
                  <a:pt x="2469772" y="4906386"/>
                </a:cubicBezTo>
                <a:cubicBezTo>
                  <a:pt x="2474368" y="4910433"/>
                  <a:pt x="2479754" y="4913508"/>
                  <a:pt x="2485381" y="4916393"/>
                </a:cubicBezTo>
                <a:lnTo>
                  <a:pt x="2494775" y="4928363"/>
                </a:lnTo>
                <a:lnTo>
                  <a:pt x="2503199" y="4925898"/>
                </a:lnTo>
                <a:lnTo>
                  <a:pt x="2517652" y="4937733"/>
                </a:lnTo>
                <a:cubicBezTo>
                  <a:pt x="2522042" y="4943002"/>
                  <a:pt x="2525578" y="4949649"/>
                  <a:pt x="2527697" y="4958461"/>
                </a:cubicBezTo>
                <a:cubicBezTo>
                  <a:pt x="2523186" y="4996747"/>
                  <a:pt x="2575192" y="5014427"/>
                  <a:pt x="2567995" y="5062892"/>
                </a:cubicBezTo>
                <a:cubicBezTo>
                  <a:pt x="2567947" y="5079163"/>
                  <a:pt x="2583689" y="5120039"/>
                  <a:pt x="2596347" y="5121988"/>
                </a:cubicBezTo>
                <a:cubicBezTo>
                  <a:pt x="2601622" y="5129320"/>
                  <a:pt x="2601836" y="5141425"/>
                  <a:pt x="2613775" y="5139128"/>
                </a:cubicBezTo>
                <a:lnTo>
                  <a:pt x="2621065" y="5144650"/>
                </a:lnTo>
                <a:lnTo>
                  <a:pt x="0" y="5144650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1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17E64-7134-B02F-F1EF-9AAA636EA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Linear Search?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7B981-8DBF-3AA7-BD94-68F68909E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1825624"/>
            <a:ext cx="6678389" cy="4428753"/>
          </a:xfrm>
        </p:spPr>
        <p:txBody>
          <a:bodyPr>
            <a:normAutofit lnSpcReduction="10000"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Linear search is a method for finding a particular value in a list by checking each element sequentially until the desired value is found or the list ends.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It's straightforward and doesn't require the list to be sorted.</a:t>
            </a:r>
          </a:p>
        </p:txBody>
      </p:sp>
    </p:spTree>
    <p:extLst>
      <p:ext uri="{BB962C8B-B14F-4D97-AF65-F5344CB8AC3E}">
        <p14:creationId xmlns:p14="http://schemas.microsoft.com/office/powerpoint/2010/main" val="1306858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B9B2F-F892-211F-7F5D-F16A0C641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Directory ( </a:t>
            </a:r>
            <a:r>
              <a:rPr lang="en-US" dirty="0" err="1"/>
              <a:t>UnOrganized</a:t>
            </a:r>
            <a:r>
              <a:rPr lang="en-US" dirty="0"/>
              <a:t> 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4BA114-8617-56FA-293F-A9993FE2A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279" y="1730735"/>
            <a:ext cx="7261392" cy="431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502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B9B2F-F892-211F-7F5D-F16A0C641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Directory ( </a:t>
            </a:r>
            <a:r>
              <a:rPr lang="en-US" dirty="0" err="1"/>
              <a:t>UnOrganized</a:t>
            </a:r>
            <a:r>
              <a:rPr lang="en-US" dirty="0"/>
              <a:t> 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4BA114-8617-56FA-293F-A9993FE2A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324" y="1747987"/>
            <a:ext cx="6371010" cy="378154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7C22D4-F26C-F713-FBF6-43CA040D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1878442"/>
            <a:ext cx="3661688" cy="397026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string[] </a:t>
            </a:r>
            <a:r>
              <a:rPr lang="en-US" dirty="0" err="1">
                <a:latin typeface="Arial Rounded MT Bold" panose="020F0704030504030204" pitchFamily="34" charset="0"/>
              </a:rPr>
              <a:t>storeDirectory</a:t>
            </a:r>
            <a:r>
              <a:rPr lang="en-US" dirty="0">
                <a:latin typeface="Arial Rounded MT Bold" panose="020F0704030504030204" pitchFamily="34" charset="0"/>
              </a:rPr>
              <a:t> = {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"Aqua Adventures",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"Pixel Playhouse",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"Brew &amp; Bean",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</a:t>
            </a:r>
            <a:r>
              <a:rPr lang="en-US" dirty="0" err="1">
                <a:latin typeface="Arial Rounded MT Bold" panose="020F0704030504030204" pitchFamily="34" charset="0"/>
              </a:rPr>
              <a:t>Vintag</a:t>
            </a:r>
            <a:r>
              <a:rPr lang="en-US" dirty="0">
                <a:latin typeface="Arial Rounded MT Bold" panose="020F0704030504030204" pitchFamily="34" charset="0"/>
              </a:rPr>
              <a:t> Visions",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"Garden Gateway",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"Melody Makers",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"Spice Spectrum",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"Tech Trends",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"Cozy Corner",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"Frosty Delights"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135521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36555-EDFB-3988-C390-882F5FE1E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Search In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97C08-3FB0-1301-C672-F779B95FE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2032658"/>
            <a:ext cx="4084539" cy="442875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string[] </a:t>
            </a:r>
            <a:r>
              <a:rPr lang="en-US" dirty="0" err="1">
                <a:latin typeface="Arial Rounded MT Bold" panose="020F0704030504030204" pitchFamily="34" charset="0"/>
              </a:rPr>
              <a:t>storeDirectory</a:t>
            </a:r>
            <a:r>
              <a:rPr lang="en-US" dirty="0">
                <a:latin typeface="Arial Rounded MT Bold" panose="020F0704030504030204" pitchFamily="34" charset="0"/>
              </a:rPr>
              <a:t> = {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"Aqua Adventures",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"Pixel Playhouse",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"Brew &amp; Bean",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"Vintage Visions",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"Garden Gateway",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"Melody Makers",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"Spice Spectrum",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"Tech Trends",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"Cozy Corner",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    "Frosty Delights"</a:t>
            </a: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619582064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rchive">
      <a:dk1>
        <a:sysClr val="windowText" lastClr="000000"/>
      </a:dk1>
      <a:lt1>
        <a:sysClr val="window" lastClr="FFFFFF"/>
      </a:lt1>
      <a:dk2>
        <a:srgbClr val="353B3D"/>
      </a:dk2>
      <a:lt2>
        <a:srgbClr val="EEECEA"/>
      </a:lt2>
      <a:accent1>
        <a:srgbClr val="A65E5E"/>
      </a:accent1>
      <a:accent2>
        <a:srgbClr val="9D6053"/>
      </a:accent2>
      <a:accent3>
        <a:srgbClr val="968274"/>
      </a:accent3>
      <a:accent4>
        <a:srgbClr val="878079"/>
      </a:accent4>
      <a:accent5>
        <a:srgbClr val="6C737A"/>
      </a:accent5>
      <a:accent6>
        <a:srgbClr val="697777"/>
      </a:accent6>
      <a:hlink>
        <a:srgbClr val="A25872"/>
      </a:hlink>
      <a:folHlink>
        <a:srgbClr val="667A7E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179</Words>
  <Application>Microsoft Office PowerPoint</Application>
  <PresentationFormat>Widescreen</PresentationFormat>
  <Paragraphs>32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Arial Rounded MT Bold</vt:lpstr>
      <vt:lpstr>Bembo</vt:lpstr>
      <vt:lpstr>ArchiveVTI</vt:lpstr>
      <vt:lpstr>Linear Search</vt:lpstr>
      <vt:lpstr>What is Linear Search?</vt:lpstr>
      <vt:lpstr>Store Directory ( UnOrganized )</vt:lpstr>
      <vt:lpstr>Store Directory ( UnOrganized )</vt:lpstr>
      <vt:lpstr>Linear Search In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Search</dc:title>
  <dc:creator>Cram, Will</dc:creator>
  <cp:lastModifiedBy>Cram, Will</cp:lastModifiedBy>
  <cp:revision>3</cp:revision>
  <dcterms:created xsi:type="dcterms:W3CDTF">2023-12-31T16:37:44Z</dcterms:created>
  <dcterms:modified xsi:type="dcterms:W3CDTF">2023-12-31T22:23:58Z</dcterms:modified>
</cp:coreProperties>
</file>

<file path=docProps/thumbnail.jpeg>
</file>